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embeddedFontLst>
    <p:embeddedFont>
      <p:font typeface="Palatino Linotype"/>
      <p:regular r:id="rId36"/>
      <p:bold r:id="rId37"/>
      <p:italic r:id="rId38"/>
      <p:boldItalic r:id="rId39"/>
    </p:embeddedFont>
    <p:embeddedFont>
      <p:font typeface="Century Gothic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i7EA93/awayZGnpvIER6FlT5Fj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regular.fntdata"/><Relationship Id="rId20" Type="http://schemas.openxmlformats.org/officeDocument/2006/relationships/slide" Target="slides/slide15.xml"/><Relationship Id="rId42" Type="http://schemas.openxmlformats.org/officeDocument/2006/relationships/font" Target="fonts/CenturyGothic-italic.fntdata"/><Relationship Id="rId41" Type="http://schemas.openxmlformats.org/officeDocument/2006/relationships/font" Target="fonts/CenturyGothic-bold.fntdata"/><Relationship Id="rId22" Type="http://schemas.openxmlformats.org/officeDocument/2006/relationships/slide" Target="slides/slide17.xml"/><Relationship Id="rId44" Type="http://customschemas.google.com/relationships/presentationmetadata" Target="metadata"/><Relationship Id="rId21" Type="http://schemas.openxmlformats.org/officeDocument/2006/relationships/slide" Target="slides/slide16.xml"/><Relationship Id="rId43" Type="http://schemas.openxmlformats.org/officeDocument/2006/relationships/font" Target="fonts/CenturyGothic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alatinoLinotype-bold.fntdata"/><Relationship Id="rId14" Type="http://schemas.openxmlformats.org/officeDocument/2006/relationships/slide" Target="slides/slide9.xml"/><Relationship Id="rId36" Type="http://schemas.openxmlformats.org/officeDocument/2006/relationships/font" Target="fonts/PalatinoLinotype-regular.fntdata"/><Relationship Id="rId17" Type="http://schemas.openxmlformats.org/officeDocument/2006/relationships/slide" Target="slides/slide12.xml"/><Relationship Id="rId39" Type="http://schemas.openxmlformats.org/officeDocument/2006/relationships/font" Target="fonts/PalatinoLinotype-boldItalic.fntdata"/><Relationship Id="rId16" Type="http://schemas.openxmlformats.org/officeDocument/2006/relationships/slide" Target="slides/slide11.xml"/><Relationship Id="rId38" Type="http://schemas.openxmlformats.org/officeDocument/2006/relationships/font" Target="fonts/PalatinoLinotype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2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2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3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/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" type="subTitle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34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4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/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" type="body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36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3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" name="Google Shape;41;p36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" name="Google Shape;42;p36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1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7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37"/>
          <p:cNvSpPr txBox="1"/>
          <p:nvPr>
            <p:ph idx="2" type="body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" type="body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8"/>
          <p:cNvSpPr txBox="1"/>
          <p:nvPr>
            <p:ph idx="2" type="body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8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8"/>
          <p:cNvSpPr txBox="1"/>
          <p:nvPr>
            <p:ph idx="3" type="body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8"/>
          <p:cNvSpPr txBox="1"/>
          <p:nvPr>
            <p:ph idx="4" type="body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9"/>
          <p:cNvSpPr txBox="1"/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9"/>
          <p:cNvSpPr txBox="1"/>
          <p:nvPr>
            <p:ph idx="1" type="body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39"/>
          <p:cNvSpPr txBox="1"/>
          <p:nvPr>
            <p:ph idx="2" type="body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39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/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0"/>
          <p:cNvSpPr/>
          <p:nvPr>
            <p:ph idx="2" type="pic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</p:sp>
      <p:sp>
        <p:nvSpPr>
          <p:cNvPr id="69" name="Google Shape;69;p40"/>
          <p:cNvSpPr txBox="1"/>
          <p:nvPr>
            <p:ph idx="1" type="body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40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0" type="dt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9" name="Google Shape;9;p31"/>
          <p:cNvSpPr txBox="1"/>
          <p:nvPr>
            <p:ph idx="11" type="ftr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0" name="Google Shape;10;p31"/>
          <p:cNvSpPr txBox="1"/>
          <p:nvPr>
            <p:ph idx="12" type="sldNum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31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31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304800" y="838200"/>
            <a:ext cx="8534400" cy="4572000"/>
          </a:xfrm>
          <a:prstGeom prst="rect">
            <a:avLst/>
          </a:prstGeom>
          <a:solidFill>
            <a:srgbClr val="DEE2EF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787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Palatino Linotype"/>
              <a:buNone/>
            </a:pPr>
            <a:br>
              <a:rPr lang="en-US" sz="6600"/>
            </a:br>
            <a:br>
              <a:rPr lang="en-US" sz="6600"/>
            </a:br>
            <a:br>
              <a:rPr lang="en-US" sz="6600"/>
            </a:br>
            <a:br>
              <a:rPr lang="en-US" sz="6600"/>
            </a:br>
            <a:r>
              <a:rPr lang="en-US" sz="6600"/>
              <a:t>Fotografi gjate realizimit te proektit``Biblioteka e hapur``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34" name="Google Shape;1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39" name="Google Shape;1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30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44" name="Google Shape;1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49" name="Google Shape;14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54" name="Google Shape;1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" y="0"/>
            <a:ext cx="9137073" cy="683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59" name="Google Shape;1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69" name="Google Shape;16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82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74" name="Google Shape;1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4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79" name="Google Shape;17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821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84" name="Google Shape;18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2" y="0"/>
            <a:ext cx="91232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89" name="Google Shape;1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99" name="Google Shape;19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6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04" name="Google Shape;20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09" name="Google Shape;2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7" y="0"/>
            <a:ext cx="91367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14" name="Google Shape;2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19" name="Google Shape;2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7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24" name="Google Shape;22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" y="0"/>
            <a:ext cx="91370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9" y="0"/>
            <a:ext cx="91403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234" name="Google Shape;23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57" y="0"/>
            <a:ext cx="91512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09" name="Google Shape;1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2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19" name="Google Shape;1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24" name="Google Shape;1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871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xecutive">
  <a:themeElements>
    <a:clrScheme name="Executive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2023-05-04T20:17:50Z</dcterms:created>
  <dc:creator>DATACenter</dc:creator>
</cp:coreProperties>
</file>