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99" d="100"/>
          <a:sy n="99" d="100"/>
        </p:scale>
        <p:origin x="23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8AC0D-1968-489F-9E3D-712D186895E5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248F-C525-4031-88BF-0958E33E0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95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1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7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60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7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62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39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12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7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79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45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70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28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87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8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85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7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7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3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8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7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248F-C525-4031-88BF-0958E33E07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3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9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36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16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9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1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5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5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4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9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9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8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FC4AE2-14C5-45D6-882A-48CFFAC92A88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D4EA-CDB5-4C85-A15C-443370157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65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  <p:sldLayoutId id="2147484064" r:id="rId15"/>
    <p:sldLayoutId id="2147484065" r:id="rId16"/>
    <p:sldLayoutId id="21474840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21102"/>
            <a:ext cx="8825658" cy="5624423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Shfmu”Sadulla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Brestovci”Gjilan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dirty="0" err="1">
                <a:solidFill>
                  <a:schemeClr val="tx1"/>
                </a:solidFill>
              </a:rPr>
              <a:t>Muzeu</a:t>
            </a:r>
            <a:r>
              <a:rPr lang="en-US" sz="6600" dirty="0">
                <a:solidFill>
                  <a:schemeClr val="tx1"/>
                </a:solidFill>
              </a:rPr>
              <a:t> i </a:t>
            </a:r>
            <a:r>
              <a:rPr lang="en-US" sz="6600" dirty="0" err="1">
                <a:solidFill>
                  <a:schemeClr val="tx1"/>
                </a:solidFill>
              </a:rPr>
              <a:t>trashëgimisë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kulturore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në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shkollën</a:t>
            </a:r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6600" dirty="0" err="1">
                <a:solidFill>
                  <a:schemeClr val="tx1"/>
                </a:solidFill>
              </a:rPr>
              <a:t>tonë</a:t>
            </a:r>
            <a:r>
              <a:rPr lang="en-US" sz="6600" dirty="0">
                <a:solidFill>
                  <a:schemeClr val="tx1"/>
                </a:solidFill>
              </a:rPr>
              <a:t>”</a:t>
            </a:r>
            <a:br>
              <a:rPr lang="en-US" sz="6600" dirty="0">
                <a:solidFill>
                  <a:schemeClr val="tx1"/>
                </a:solidFill>
              </a:rPr>
            </a:b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                          </a:t>
            </a:r>
            <a:r>
              <a:rPr lang="en-US" sz="2400" dirty="0" err="1">
                <a:solidFill>
                  <a:schemeClr val="tx1"/>
                </a:solidFill>
              </a:rPr>
              <a:t>Mësimdhënsja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sz="3200" dirty="0">
                <a:solidFill>
                  <a:schemeClr val="tx1"/>
                </a:solidFill>
              </a:rPr>
              <a:t>Arta </a:t>
            </a:r>
            <a:r>
              <a:rPr lang="en-US" sz="3200" dirty="0" err="1">
                <a:solidFill>
                  <a:schemeClr val="tx1"/>
                </a:solidFill>
              </a:rPr>
              <a:t>osmani</a:t>
            </a:r>
            <a:r>
              <a:rPr lang="en-US" sz="3200" dirty="0">
                <a:solidFill>
                  <a:schemeClr val="tx1"/>
                </a:solidFill>
              </a:rPr>
              <a:t> - Idrizi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106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154A36-A62A-0D9C-BE23-7CE27AFA9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4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AD270-3B39-081A-34B1-705B5568B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92" y="0"/>
            <a:ext cx="3638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9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D1946-1211-E45B-59E4-B677EEF82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7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7F80D-7D2C-2336-F77C-C5961DB68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0"/>
            <a:ext cx="3690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78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2D5BF-A820-5D98-5DAD-F22A61D9D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D2843-3B19-8F05-8BAF-66F32ABB9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9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5C3B6-0A7A-B336-C0B4-071F9D24E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2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58340-EAC0-2020-27FE-6D831EB04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5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DE54D-4521-FC91-12FD-E36F1823B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9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6A9EC-EA8E-F95A-3900-040542495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C2491-62A9-10E5-BB70-DCD4DDD3C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0"/>
            <a:ext cx="406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12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56D1C-10C9-B274-89EA-14440B164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3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83B56-A333-1A51-54F6-169C0A64D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"/>
            <a:ext cx="12192000" cy="68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06A06-0A31-E6AD-E0B8-87D7A92A7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2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DF02D-1EA1-EF70-F9AE-FCF7CE48E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42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A69E5-E032-F4FE-41DE-BD58B25ED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79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E05CF-39EA-9BBD-54AC-EC936A5AA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12192000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95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BD954-0B17-F91B-9D54-A0F73DA5A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60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44F1D-5DAF-8641-EBB1-40463A12B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76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THANK YOU! </a:t>
            </a:r>
            <a:br>
              <a:rPr lang="en-US" dirty="0"/>
            </a:br>
            <a:r>
              <a:rPr lang="en-US" dirty="0"/>
              <a:t>Vis Co Kos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9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1B990-692B-5D81-4073-F59038D96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0"/>
            <a:ext cx="406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7B7F8-AD82-B2BF-E952-D89BE8606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D7665-3896-3C10-F114-47A27194D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8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05B0D-F656-674C-F007-C368C7757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8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E725B-F09D-A090-338F-703175CA9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43682-63C3-F2C5-6AD8-01CE23511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1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33AF6-DB6F-7C09-10D2-C1508BFE4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17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325</TotalTime>
  <Words>58</Words>
  <Application>Microsoft Office PowerPoint</Application>
  <PresentationFormat>Widescreen</PresentationFormat>
  <Paragraphs>31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Ion</vt:lpstr>
      <vt:lpstr>Shfmu”Sadulla Brestovci”Gjilan Muzeu i trashëgimisë kulturore në shkollën tonë”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YOU!  Vis Co Kos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Martoheshin Të Rinjët Në Romën E Vjeter</dc:title>
  <dc:creator>blacksn0w</dc:creator>
  <cp:lastModifiedBy>Nebojsa Simic</cp:lastModifiedBy>
  <cp:revision>55</cp:revision>
  <dcterms:created xsi:type="dcterms:W3CDTF">2021-02-08T17:43:39Z</dcterms:created>
  <dcterms:modified xsi:type="dcterms:W3CDTF">2023-05-25T10:12:22Z</dcterms:modified>
</cp:coreProperties>
</file>