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1" autoAdjust="0"/>
    <p:restoredTop sz="89597" autoAdjust="0"/>
  </p:normalViewPr>
  <p:slideViewPr>
    <p:cSldViewPr snapToGrid="0">
      <p:cViewPr varScale="1">
        <p:scale>
          <a:sx n="114" d="100"/>
          <a:sy n="114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BE08-B139-49EB-B05A-919A8F507116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E837-A0CB-4A5C-BF69-9CAF0660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Fotot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punës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Mësimdhënësja</a:t>
            </a:r>
            <a:r>
              <a:rPr lang="en-US" dirty="0"/>
              <a:t> : </a:t>
            </a:r>
            <a:r>
              <a:rPr lang="en-US" dirty="0" err="1"/>
              <a:t>Teuta</a:t>
            </a:r>
            <a:r>
              <a:rPr lang="en-US" dirty="0"/>
              <a:t> </a:t>
            </a:r>
            <a:r>
              <a:rPr lang="en-US" dirty="0" err="1"/>
              <a:t>Isufi-Rashiti</a:t>
            </a:r>
            <a:endParaRPr lang="en-US" dirty="0"/>
          </a:p>
          <a:p>
            <a:r>
              <a:rPr lang="en-US" dirty="0" err="1"/>
              <a:t>Klasa</a:t>
            </a:r>
            <a:r>
              <a:rPr lang="en-US" dirty="0"/>
              <a:t> : V/1 </a:t>
            </a:r>
          </a:p>
        </p:txBody>
      </p:sp>
    </p:spTree>
    <p:extLst>
      <p:ext uri="{BB962C8B-B14F-4D97-AF65-F5344CB8AC3E}">
        <p14:creationId xmlns:p14="http://schemas.microsoft.com/office/powerpoint/2010/main" val="362946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" name="Content Placeholder 5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2" y="1027906"/>
            <a:ext cx="2008309" cy="4351338"/>
          </a:xfr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3" y="1027906"/>
            <a:ext cx="2248363" cy="43513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68" y="1027906"/>
            <a:ext cx="2346139" cy="43513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82" y="1027906"/>
            <a:ext cx="2196766" cy="43513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78" y="1027906"/>
            <a:ext cx="1882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1" y="1199983"/>
            <a:ext cx="2008309" cy="4351338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63" y="1199982"/>
            <a:ext cx="2031795" cy="4351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5" y="1199982"/>
            <a:ext cx="2244352" cy="43513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44" y="1199982"/>
            <a:ext cx="2192216" cy="4351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78" y="1199982"/>
            <a:ext cx="239426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1" y="1392488"/>
            <a:ext cx="200830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26" y="1392488"/>
            <a:ext cx="1911479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4" y="1392488"/>
            <a:ext cx="2200237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01" y="1392487"/>
            <a:ext cx="2344616" cy="4351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98" y="1392487"/>
            <a:ext cx="2538642" cy="4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Faleminderit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vëmendjen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Fotot gjatë punës </vt:lpstr>
      <vt:lpstr>PowerPoint Presentation</vt:lpstr>
      <vt:lpstr>PowerPoint Presentation</vt:lpstr>
      <vt:lpstr>PowerPoint Presentation</vt:lpstr>
      <vt:lpstr>Faleminderit për vëmendjen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blacksn0w</dc:creator>
  <cp:lastModifiedBy>Nebojsa Simic</cp:lastModifiedBy>
  <cp:revision>3</cp:revision>
  <dcterms:created xsi:type="dcterms:W3CDTF">2023-05-14T13:34:40Z</dcterms:created>
  <dcterms:modified xsi:type="dcterms:W3CDTF">2023-05-25T10:14:41Z</dcterms:modified>
</cp:coreProperties>
</file>