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2E0C2-D6A9-47AD-9ABB-3D29936E4978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790EA-ACC9-48E8-B7C9-C1B31FED8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>
                <a:latin typeface="Aharoni" pitchFamily="2" charset="-79"/>
                <a:cs typeface="Aharoni" pitchFamily="2" charset="-79"/>
              </a:rPr>
              <a:t>REALIZIMI I PROJEKTIT</a:t>
            </a:r>
            <a:br>
              <a:rPr lang="en-US" sz="5400" b="1" dirty="0">
                <a:latin typeface="Aharoni" pitchFamily="2" charset="-79"/>
                <a:cs typeface="Aharoni" pitchFamily="2" charset="-79"/>
              </a:rPr>
            </a:br>
            <a:r>
              <a:rPr lang="en-US" sz="5400" b="1" dirty="0">
                <a:latin typeface="Aharoni" pitchFamily="2" charset="-79"/>
                <a:cs typeface="Aharoni" pitchFamily="2" charset="-79"/>
              </a:rPr>
              <a:t>(KENDI I LEXIMIT)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230412_160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2857500"/>
            <a:ext cx="5334000" cy="4000500"/>
          </a:xfrm>
          <a:prstGeom prst="rect">
            <a:avLst/>
          </a:prstGeom>
        </p:spPr>
      </p:pic>
      <p:pic>
        <p:nvPicPr>
          <p:cNvPr id="4" name="Content Placeholder 3" descr="20230412_1609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34617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12_1557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51720" y="1051718"/>
            <a:ext cx="6858000" cy="4754564"/>
          </a:xfrm>
        </p:spPr>
      </p:pic>
      <p:pic>
        <p:nvPicPr>
          <p:cNvPr id="5" name="Picture 4" descr="20230412_155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76700" y="723900"/>
            <a:ext cx="57912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230413_150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76300" y="1866900"/>
            <a:ext cx="5867400" cy="4114800"/>
          </a:xfrm>
          <a:prstGeom prst="rect">
            <a:avLst/>
          </a:prstGeom>
        </p:spPr>
      </p:pic>
      <p:pic>
        <p:nvPicPr>
          <p:cNvPr id="7" name="Content Placeholder 6" descr="20230413_1513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863710" y="754327"/>
            <a:ext cx="6034617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20230413_1526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54327" y="754327"/>
            <a:ext cx="6034617" cy="4525963"/>
          </a:xfrm>
        </p:spPr>
      </p:pic>
      <p:pic>
        <p:nvPicPr>
          <p:cNvPr id="7" name="Picture 6" descr="20230413_153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57600" y="1371600"/>
            <a:ext cx="64770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13_1538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63710" y="754327"/>
            <a:ext cx="6034617" cy="4525963"/>
          </a:xfrm>
        </p:spPr>
      </p:pic>
      <p:pic>
        <p:nvPicPr>
          <p:cNvPr id="5" name="Picture 4" descr="20230413_1539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33425" y="1724025"/>
            <a:ext cx="5867400" cy="44005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20230413_1539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54327" y="754327"/>
            <a:ext cx="6034617" cy="4525963"/>
          </a:xfrm>
        </p:spPr>
      </p:pic>
      <p:pic>
        <p:nvPicPr>
          <p:cNvPr id="7" name="Picture 6" descr="20230413_154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24300" y="1638300"/>
            <a:ext cx="60960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13_153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63710" y="754327"/>
            <a:ext cx="6034617" cy="4525963"/>
          </a:xfrm>
        </p:spPr>
      </p:pic>
      <p:pic>
        <p:nvPicPr>
          <p:cNvPr id="5" name="Picture 4" descr="20230413_153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914400" y="1600200"/>
            <a:ext cx="61722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13_154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42999" y="-1143001"/>
            <a:ext cx="6858000" cy="914400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20_161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63710" y="754327"/>
            <a:ext cx="6034617" cy="4525963"/>
          </a:xfrm>
        </p:spPr>
      </p:pic>
      <p:pic>
        <p:nvPicPr>
          <p:cNvPr id="5" name="Picture 4" descr="20230420_161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71500" y="1968500"/>
            <a:ext cx="5461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20_161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54327" y="754327"/>
            <a:ext cx="6034617" cy="4525963"/>
          </a:xfrm>
        </p:spPr>
      </p:pic>
      <p:pic>
        <p:nvPicPr>
          <p:cNvPr id="5" name="Picture 4" descr="20230420_161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87800" y="1701800"/>
            <a:ext cx="5892800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04_142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73327" y="1363927"/>
            <a:ext cx="6034617" cy="4525963"/>
          </a:xfrm>
        </p:spPr>
      </p:pic>
      <p:pic>
        <p:nvPicPr>
          <p:cNvPr id="5" name="Picture 4" descr="20230404_142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72000" y="1047750"/>
            <a:ext cx="4724400" cy="35433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20_1256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534400" cy="64008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40B4-868C-4DC8-9220-6A2C0C7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70830E-2254-43AF-B51D-67CD89A27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998" y="681040"/>
            <a:ext cx="6299203" cy="5486400"/>
          </a:xfrm>
        </p:spPr>
      </p:pic>
    </p:spTree>
    <p:extLst>
      <p:ext uri="{BB962C8B-B14F-4D97-AF65-F5344CB8AC3E}">
        <p14:creationId xmlns:p14="http://schemas.microsoft.com/office/powerpoint/2010/main" val="1055860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23320-50C0-4547-954F-311AC89A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252F62-133A-48EF-993B-9982C6D92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453" y="741164"/>
            <a:ext cx="6456366" cy="5375672"/>
          </a:xfrm>
        </p:spPr>
      </p:pic>
    </p:spTree>
    <p:extLst>
      <p:ext uri="{BB962C8B-B14F-4D97-AF65-F5344CB8AC3E}">
        <p14:creationId xmlns:p14="http://schemas.microsoft.com/office/powerpoint/2010/main" val="1255467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4A970-C28A-4539-B83C-CCFFAB51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4A724A-996F-485F-8DFE-8E1E7DF3C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8078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3B9E-53A2-4096-AFA9-2B3DBE20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E3E231-BDA5-44B8-8D2C-2430EAEFE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53811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4021-BC5F-4F3D-B226-23A9D5888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3F42B5-7E1E-4AA8-9EF2-9C21EBDD1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71800"/>
            <a:ext cx="8229600" cy="3708463"/>
          </a:xfrm>
        </p:spPr>
      </p:pic>
      <p:sp>
        <p:nvSpPr>
          <p:cNvPr id="6" name="Ribbon: Tilted Down 5">
            <a:extLst>
              <a:ext uri="{FF2B5EF4-FFF2-40B4-BE49-F238E27FC236}">
                <a16:creationId xmlns:a16="http://schemas.microsoft.com/office/drawing/2014/main" id="{102176EB-5072-4794-AD32-29465AB48318}"/>
              </a:ext>
            </a:extLst>
          </p:cNvPr>
          <p:cNvSpPr/>
          <p:nvPr/>
        </p:nvSpPr>
        <p:spPr>
          <a:xfrm>
            <a:off x="914400" y="280734"/>
            <a:ext cx="7315200" cy="2316162"/>
          </a:xfrm>
          <a:prstGeom prst="ribbon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Jemi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mirenjohes</a:t>
            </a:r>
            <a:r>
              <a:rPr lang="en-US" dirty="0">
                <a:solidFill>
                  <a:schemeClr val="tx1"/>
                </a:solidFill>
              </a:rPr>
              <a:t> per </a:t>
            </a:r>
            <a:r>
              <a:rPr lang="en-US" dirty="0" err="1">
                <a:solidFill>
                  <a:schemeClr val="tx1"/>
                </a:solidFill>
              </a:rPr>
              <a:t>gjithe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mbeshteten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gjate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ketij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rrugetimi</a:t>
            </a:r>
            <a:r>
              <a:rPr lang="en-US" dirty="0">
                <a:solidFill>
                  <a:schemeClr val="tx1"/>
                </a:solidFill>
              </a:rPr>
              <a:t> ne </a:t>
            </a:r>
            <a:r>
              <a:rPr lang="en-US" dirty="0" err="1">
                <a:solidFill>
                  <a:schemeClr val="tx1"/>
                </a:solidFill>
              </a:rPr>
              <a:t>realizimin</a:t>
            </a:r>
            <a:r>
              <a:rPr lang="en-US" dirty="0">
                <a:solidFill>
                  <a:schemeClr val="tx1"/>
                </a:solidFill>
              </a:rPr>
              <a:t> e </a:t>
            </a:r>
            <a:r>
              <a:rPr lang="en-US" dirty="0" err="1">
                <a:solidFill>
                  <a:schemeClr val="tx1"/>
                </a:solidFill>
              </a:rPr>
              <a:t>ketij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projekti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Me </a:t>
            </a:r>
            <a:r>
              <a:rPr lang="en-US" dirty="0" err="1">
                <a:solidFill>
                  <a:schemeClr val="tx1"/>
                </a:solidFill>
              </a:rPr>
              <a:t>rrespekt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Klasa</a:t>
            </a:r>
            <a:r>
              <a:rPr lang="en-US" dirty="0">
                <a:solidFill>
                  <a:schemeClr val="tx1"/>
                </a:solidFill>
              </a:rPr>
              <a:t> 4/1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Mes.Shefkate</a:t>
            </a:r>
            <a:r>
              <a:rPr lang="en-US">
                <a:solidFill>
                  <a:schemeClr val="tx1"/>
                </a:solidFill>
              </a:rPr>
              <a:t> Rexhepi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3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04_142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665273" y="982927"/>
            <a:ext cx="6034617" cy="4525963"/>
          </a:xfrm>
        </p:spPr>
      </p:pic>
      <p:pic>
        <p:nvPicPr>
          <p:cNvPr id="5" name="Picture 4" descr="20230404_142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9513" y="2365513"/>
            <a:ext cx="4731026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04_142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25727" y="982927"/>
            <a:ext cx="6034617" cy="4525963"/>
          </a:xfrm>
        </p:spPr>
      </p:pic>
      <p:pic>
        <p:nvPicPr>
          <p:cNvPr id="5" name="Picture 4" descr="20230404_142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12465" y="2112135"/>
            <a:ext cx="5257800" cy="37767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04_142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314699" y="1028700"/>
            <a:ext cx="6400800" cy="4800600"/>
          </a:xfrm>
        </p:spPr>
      </p:pic>
      <p:pic>
        <p:nvPicPr>
          <p:cNvPr id="5" name="Picture 4" descr="20230404_143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00300"/>
            <a:ext cx="4800600" cy="4457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04_1434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8229600" cy="6172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230407_125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686050"/>
            <a:ext cx="5562600" cy="4171950"/>
          </a:xfrm>
          <a:prstGeom prst="rect">
            <a:avLst/>
          </a:prstGeom>
        </p:spPr>
      </p:pic>
      <p:pic>
        <p:nvPicPr>
          <p:cNvPr id="4" name="Content Placeholder 3" descr="20230407_1256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34617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30407_125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9383" y="0"/>
            <a:ext cx="6034617" cy="4525963"/>
          </a:xfrm>
        </p:spPr>
      </p:pic>
      <p:pic>
        <p:nvPicPr>
          <p:cNvPr id="5" name="Picture 4" descr="20230407_125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28950"/>
            <a:ext cx="5105400" cy="3829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230412_160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8800" y="0"/>
            <a:ext cx="4775200" cy="3581400"/>
          </a:xfrm>
          <a:prstGeom prst="rect">
            <a:avLst/>
          </a:prstGeom>
        </p:spPr>
      </p:pic>
      <p:pic>
        <p:nvPicPr>
          <p:cNvPr id="4" name="Content Placeholder 3" descr="20230412_1607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332037"/>
            <a:ext cx="603461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35</Words>
  <Application>Microsoft Office PowerPoint</Application>
  <PresentationFormat>On-screen Show (4:3)</PresentationFormat>
  <Paragraphs>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Aharoni</vt:lpstr>
      <vt:lpstr>Arial</vt:lpstr>
      <vt:lpstr>Calibri</vt:lpstr>
      <vt:lpstr>Office Theme</vt:lpstr>
      <vt:lpstr>REALIZIMI I PROJEKTIT (KENDI I LEXIMIT)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DATA Center</dc:creator>
  <cp:lastModifiedBy>Nebojsa Simic</cp:lastModifiedBy>
  <cp:revision>7</cp:revision>
  <dcterms:created xsi:type="dcterms:W3CDTF">2023-04-13T19:28:26Z</dcterms:created>
  <dcterms:modified xsi:type="dcterms:W3CDTF">2023-05-25T10:13:36Z</dcterms:modified>
</cp:coreProperties>
</file>