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111BE-9162-4864-B094-88F07D6277DA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359EB-80B0-4CD4-8AED-15F35BD38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2954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r>
              <a:rPr lang="en-US" dirty="0" err="1"/>
              <a:t>Ecuria</a:t>
            </a:r>
            <a:r>
              <a:rPr lang="en-US" dirty="0"/>
              <a:t> e </a:t>
            </a:r>
            <a:r>
              <a:rPr lang="en-US" dirty="0" err="1"/>
              <a:t>projektit</a:t>
            </a:r>
            <a:r>
              <a:rPr lang="en-US" dirty="0"/>
              <a:t> “</a:t>
            </a:r>
            <a:r>
              <a:rPr lang="en-US" dirty="0" err="1"/>
              <a:t>Këndi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Aktiviteteve</a:t>
            </a:r>
            <a:r>
              <a:rPr lang="en-US" dirty="0"/>
              <a:t>”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Matjet</a:t>
            </a:r>
            <a:r>
              <a:rPr lang="en-US" dirty="0"/>
              <a:t> për </a:t>
            </a:r>
            <a:r>
              <a:rPr lang="en-US" dirty="0" err="1"/>
              <a:t>perde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rafte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librave</a:t>
            </a:r>
            <a:endParaRPr lang="en-US" dirty="0"/>
          </a:p>
        </p:txBody>
      </p:sp>
      <p:pic>
        <p:nvPicPr>
          <p:cNvPr id="5" name="Content Placeholder 4" descr="matje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8611" y="1600201"/>
            <a:ext cx="3259989" cy="1981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matj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62001" y="3886200"/>
            <a:ext cx="32766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matj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600200"/>
            <a:ext cx="34290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matj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886200"/>
            <a:ext cx="34290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21.03.2023</a:t>
            </a: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Pikturimi</a:t>
            </a:r>
            <a:r>
              <a:rPr lang="en-US" sz="3600" dirty="0"/>
              <a:t> </a:t>
            </a:r>
            <a:r>
              <a:rPr lang="en-US" sz="3600" dirty="0" err="1"/>
              <a:t>në</a:t>
            </a:r>
            <a:r>
              <a:rPr lang="en-US" sz="3600" dirty="0"/>
              <a:t> </a:t>
            </a:r>
            <a:r>
              <a:rPr lang="en-US" sz="3600" dirty="0" err="1"/>
              <a:t>muri</a:t>
            </a:r>
            <a:r>
              <a:rPr lang="en-US" sz="3600" dirty="0"/>
              <a:t> </a:t>
            </a:r>
            <a:r>
              <a:rPr lang="en-US" sz="3600" dirty="0" err="1"/>
              <a:t>dhe</a:t>
            </a:r>
            <a:r>
              <a:rPr lang="en-US" sz="3600" dirty="0"/>
              <a:t> </a:t>
            </a:r>
            <a:r>
              <a:rPr lang="en-US" sz="3600" dirty="0" err="1"/>
              <a:t>ngjyrosja</a:t>
            </a:r>
            <a:r>
              <a:rPr lang="en-US" sz="3600" dirty="0"/>
              <a:t> e </a:t>
            </a:r>
            <a:r>
              <a:rPr lang="en-US" sz="3600" dirty="0" err="1"/>
              <a:t>tij</a:t>
            </a:r>
            <a:endParaRPr lang="en-US" sz="3600" dirty="0"/>
          </a:p>
        </p:txBody>
      </p:sp>
      <p:pic>
        <p:nvPicPr>
          <p:cNvPr id="5" name="Content Placeholder 4" descr="mur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3429000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muri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000" y="3962401"/>
            <a:ext cx="3429000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mur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600200"/>
            <a:ext cx="3429000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muri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4647" y="3962400"/>
            <a:ext cx="2843706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06.04.2023</a:t>
            </a: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Ngjyrosja</a:t>
            </a:r>
            <a:r>
              <a:rPr lang="en-US" sz="4000" dirty="0"/>
              <a:t> e </a:t>
            </a:r>
            <a:r>
              <a:rPr lang="en-US" sz="4000" dirty="0" err="1"/>
              <a:t>karrigeve</a:t>
            </a:r>
            <a:endParaRPr lang="en-US" sz="4000" dirty="0"/>
          </a:p>
        </p:txBody>
      </p:sp>
      <p:pic>
        <p:nvPicPr>
          <p:cNvPr id="5" name="Content Placeholder 4" descr="karriget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371600"/>
            <a:ext cx="35052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karriget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" y="3810000"/>
            <a:ext cx="35052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karriget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371600"/>
            <a:ext cx="3733800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karriget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886200"/>
            <a:ext cx="37338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03.05.2023</a:t>
            </a:r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2849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Për </a:t>
            </a:r>
            <a:r>
              <a:rPr lang="en-US" sz="3200" dirty="0" err="1"/>
              <a:t>arsye</a:t>
            </a:r>
            <a:r>
              <a:rPr lang="en-US" sz="3200" dirty="0"/>
              <a:t> </a:t>
            </a:r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en-US" sz="3200" dirty="0" err="1"/>
              <a:t>renovimt</a:t>
            </a:r>
            <a:r>
              <a:rPr lang="en-US" sz="3200" dirty="0"/>
              <a:t> </a:t>
            </a:r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en-US" sz="3200" dirty="0" err="1"/>
              <a:t>shkollës</a:t>
            </a:r>
            <a:r>
              <a:rPr lang="en-US" sz="3200" dirty="0"/>
              <a:t>, </a:t>
            </a:r>
            <a:r>
              <a:rPr lang="en-US" sz="3200" dirty="0" err="1"/>
              <a:t>pajisjet</a:t>
            </a:r>
            <a:r>
              <a:rPr lang="en-US" sz="3200" dirty="0"/>
              <a:t> </a:t>
            </a:r>
            <a:r>
              <a:rPr lang="en-US" sz="3200" dirty="0" err="1"/>
              <a:t>dhe</a:t>
            </a:r>
            <a:r>
              <a:rPr lang="en-US" sz="3200" dirty="0"/>
              <a:t> </a:t>
            </a:r>
            <a:r>
              <a:rPr lang="en-US" sz="3200" dirty="0" err="1"/>
              <a:t>mjetet</a:t>
            </a:r>
            <a:r>
              <a:rPr lang="en-US" sz="3200" dirty="0"/>
              <a:t> </a:t>
            </a:r>
            <a:r>
              <a:rPr lang="en-US" sz="3200" dirty="0" err="1"/>
              <a:t>tjera</a:t>
            </a:r>
            <a:r>
              <a:rPr lang="en-US" sz="3200" dirty="0"/>
              <a:t>, do </a:t>
            </a:r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en-US" sz="3200" dirty="0" err="1"/>
              <a:t>prezantohen</a:t>
            </a:r>
            <a:r>
              <a:rPr lang="en-US" sz="3200" dirty="0"/>
              <a:t> </a:t>
            </a:r>
            <a:r>
              <a:rPr lang="en-US" sz="3200" dirty="0" err="1"/>
              <a:t>gjatë</a:t>
            </a:r>
            <a:r>
              <a:rPr lang="en-US" sz="3200" dirty="0"/>
              <a:t> </a:t>
            </a:r>
            <a:r>
              <a:rPr lang="en-US" sz="3200" dirty="0" err="1"/>
              <a:t>përurimit</a:t>
            </a:r>
            <a:r>
              <a:rPr lang="en-US" sz="3200" dirty="0"/>
              <a:t> </a:t>
            </a:r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en-US" sz="3200" dirty="0" err="1"/>
              <a:t>projektit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 err="1"/>
              <a:t>Ju</a:t>
            </a:r>
            <a:r>
              <a:rPr lang="en-US" sz="3200" dirty="0"/>
              <a:t> </a:t>
            </a:r>
            <a:r>
              <a:rPr lang="en-US" sz="3200" dirty="0" err="1"/>
              <a:t>faleminderit</a:t>
            </a:r>
            <a:r>
              <a:rPr lang="en-US" sz="3200" dirty="0"/>
              <a:t> për </a:t>
            </a:r>
            <a:r>
              <a:rPr lang="en-US" sz="3200" dirty="0" err="1"/>
              <a:t>vëmendje</a:t>
            </a:r>
            <a:r>
              <a:rPr lang="en-US" sz="3200" dirty="0"/>
              <a:t>!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 err="1"/>
              <a:t>Valdrin</a:t>
            </a:r>
            <a:r>
              <a:rPr lang="en-US" sz="3200" dirty="0"/>
              <a:t> </a:t>
            </a:r>
            <a:r>
              <a:rPr lang="en-US" sz="3200" dirty="0" err="1"/>
              <a:t>Dërmaku</a:t>
            </a:r>
            <a:r>
              <a:rPr lang="en-US" sz="3200" dirty="0"/>
              <a:t>, </a:t>
            </a:r>
            <a:r>
              <a:rPr lang="en-US" sz="3200" dirty="0" err="1"/>
              <a:t>më</a:t>
            </a:r>
            <a:r>
              <a:rPr lang="en-US" sz="3200" dirty="0"/>
              <a:t> 11.05.2023, </a:t>
            </a:r>
            <a:r>
              <a:rPr lang="en-US" sz="3200" dirty="0" err="1"/>
              <a:t>Hogosht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66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 Ecuria e projektit “Këndi i Aktiviteteve” </vt:lpstr>
      <vt:lpstr>Matjet për perde dhe rafte të librave</vt:lpstr>
      <vt:lpstr>Pikturimi në muri dhe ngjyrosja e tij</vt:lpstr>
      <vt:lpstr>Ngjyrosja e karrigeve</vt:lpstr>
      <vt:lpstr>Për arsye të renovimt të shkollës, pajisjet dhe mjetet tjera, do të prezantohen gjatë përurimit të projektit. Ju faleminderit për vëmendje!  Valdrin Dërmaku, më 11.05.2023, Hogosht.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 ASPIRE</dc:creator>
  <cp:lastModifiedBy>Nebojsa Simic</cp:lastModifiedBy>
  <cp:revision>8</cp:revision>
  <dcterms:created xsi:type="dcterms:W3CDTF">2006-08-16T00:00:00Z</dcterms:created>
  <dcterms:modified xsi:type="dcterms:W3CDTF">2023-05-25T10:15:07Z</dcterms:modified>
</cp:coreProperties>
</file>