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67" r:id="rId4"/>
    <p:sldId id="279" r:id="rId5"/>
    <p:sldId id="28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84" r:id="rId14"/>
    <p:sldId id="288" r:id="rId15"/>
    <p:sldId id="286" r:id="rId16"/>
    <p:sldId id="281" r:id="rId17"/>
    <p:sldId id="277" r:id="rId18"/>
    <p:sldId id="266" r:id="rId19"/>
    <p:sldId id="268" r:id="rId20"/>
    <p:sldId id="269" r:id="rId21"/>
    <p:sldId id="273" r:id="rId22"/>
    <p:sldId id="270" r:id="rId23"/>
    <p:sldId id="271" r:id="rId24"/>
    <p:sldId id="272" r:id="rId25"/>
    <p:sldId id="278" r:id="rId26"/>
    <p:sldId id="275" r:id="rId27"/>
    <p:sldId id="276" r:id="rId28"/>
    <p:sldId id="282" r:id="rId29"/>
    <p:sldId id="283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53B7-228A-4E1C-8644-EF9FA2912A6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0DFE-F59D-446C-B3B8-7C32C4B2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93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53B7-228A-4E1C-8644-EF9FA2912A6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0DFE-F59D-446C-B3B8-7C32C4B2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07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53B7-228A-4E1C-8644-EF9FA2912A6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0DFE-F59D-446C-B3B8-7C32C4B2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31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53B7-228A-4E1C-8644-EF9FA2912A6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0DFE-F59D-446C-B3B8-7C32C4B2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4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53B7-228A-4E1C-8644-EF9FA2912A6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0DFE-F59D-446C-B3B8-7C32C4B2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5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53B7-228A-4E1C-8644-EF9FA2912A6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0DFE-F59D-446C-B3B8-7C32C4B2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3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53B7-228A-4E1C-8644-EF9FA2912A6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0DFE-F59D-446C-B3B8-7C32C4B2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47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53B7-228A-4E1C-8644-EF9FA2912A6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0DFE-F59D-446C-B3B8-7C32C4B2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64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53B7-228A-4E1C-8644-EF9FA2912A6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0DFE-F59D-446C-B3B8-7C32C4B2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69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53B7-228A-4E1C-8644-EF9FA2912A6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0DFE-F59D-446C-B3B8-7C32C4B2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00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53B7-228A-4E1C-8644-EF9FA2912A6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0DFE-F59D-446C-B3B8-7C32C4B2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52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E53B7-228A-4E1C-8644-EF9FA2912A6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D0DFE-F59D-446C-B3B8-7C32C4B2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9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Fotot</a:t>
            </a:r>
            <a:r>
              <a:rPr lang="en-US" dirty="0"/>
              <a:t> e </a:t>
            </a:r>
            <a:r>
              <a:rPr lang="en-US" dirty="0" err="1"/>
              <a:t>projektit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KENDI I LODRAV PER FEMIJE JASHT SHKOLLES</a:t>
            </a:r>
          </a:p>
          <a:p>
            <a:endParaRPr lang="en-US" dirty="0"/>
          </a:p>
          <a:p>
            <a:endParaRPr lang="en-US" dirty="0"/>
          </a:p>
          <a:p>
            <a:pPr algn="r"/>
            <a:r>
              <a:rPr lang="en-US" dirty="0" err="1"/>
              <a:t>Shkolla</a:t>
            </a:r>
            <a:r>
              <a:rPr lang="en-US" dirty="0"/>
              <a:t> </a:t>
            </a:r>
            <a:r>
              <a:rPr lang="en-US" dirty="0" err="1"/>
              <a:t>fillore</a:t>
            </a:r>
            <a:r>
              <a:rPr lang="en-US" dirty="0"/>
              <a:t> e </a:t>
            </a:r>
            <a:r>
              <a:rPr lang="en-US" dirty="0" err="1"/>
              <a:t>mesme</a:t>
            </a:r>
            <a:r>
              <a:rPr lang="en-US" dirty="0"/>
              <a:t> e </a:t>
            </a:r>
            <a:r>
              <a:rPr lang="en-US" dirty="0" err="1"/>
              <a:t>ulet</a:t>
            </a:r>
            <a:r>
              <a:rPr lang="en-US" dirty="0"/>
              <a:t> “</a:t>
            </a:r>
            <a:r>
              <a:rPr lang="en-US" dirty="0" err="1"/>
              <a:t>Asdreni</a:t>
            </a:r>
            <a:r>
              <a:rPr lang="en-US" dirty="0"/>
              <a:t>” </a:t>
            </a:r>
            <a:r>
              <a:rPr lang="en-US"/>
              <a:t>Llabjan</a:t>
            </a:r>
          </a:p>
        </p:txBody>
      </p:sp>
    </p:spTree>
    <p:extLst>
      <p:ext uri="{BB962C8B-B14F-4D97-AF65-F5344CB8AC3E}">
        <p14:creationId xmlns:p14="http://schemas.microsoft.com/office/powerpoint/2010/main" val="925705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66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46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82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94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72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4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8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96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91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67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36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09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99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8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97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89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93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57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65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98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64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66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70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49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14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27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79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20</Words>
  <Application>Microsoft Office PowerPoint</Application>
  <PresentationFormat>Widescreen</PresentationFormat>
  <Paragraphs>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Fotot e projektit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Fotot e projektit</dc:title>
  <dc:creator>Microsoft account</dc:creator>
  <cp:lastModifiedBy>Nebojsa Simic</cp:lastModifiedBy>
  <cp:revision>3</cp:revision>
  <dcterms:created xsi:type="dcterms:W3CDTF">2023-05-11T17:23:45Z</dcterms:created>
  <dcterms:modified xsi:type="dcterms:W3CDTF">2023-06-04T21:03:07Z</dcterms:modified>
</cp:coreProperties>
</file>