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8" r:id="rId3"/>
    <p:sldId id="258" r:id="rId4"/>
    <p:sldId id="289" r:id="rId5"/>
    <p:sldId id="260" r:id="rId6"/>
    <p:sldId id="261" r:id="rId7"/>
    <p:sldId id="262" r:id="rId8"/>
    <p:sldId id="290" r:id="rId9"/>
    <p:sldId id="272" r:id="rId10"/>
    <p:sldId id="273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2" r:id="rId20"/>
    <p:sldId id="263" r:id="rId21"/>
    <p:sldId id="264" r:id="rId22"/>
    <p:sldId id="265" r:id="rId23"/>
    <p:sldId id="266" r:id="rId24"/>
    <p:sldId id="267" r:id="rId25"/>
    <p:sldId id="269" r:id="rId26"/>
    <p:sldId id="270" r:id="rId27"/>
    <p:sldId id="287" r:id="rId28"/>
    <p:sldId id="274" r:id="rId29"/>
    <p:sldId id="275" r:id="rId30"/>
    <p:sldId id="291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SHFMU “ </a:t>
            </a:r>
            <a:r>
              <a:rPr lang="en-US" sz="3000" dirty="0" err="1"/>
              <a:t>Sadulla</a:t>
            </a:r>
            <a:r>
              <a:rPr lang="en-US" sz="3000" dirty="0"/>
              <a:t> </a:t>
            </a:r>
            <a:r>
              <a:rPr lang="en-US" sz="3000" dirty="0" err="1"/>
              <a:t>Brestovci</a:t>
            </a:r>
            <a:r>
              <a:rPr lang="en-US" sz="3000" dirty="0"/>
              <a:t> ”</a:t>
            </a:r>
            <a:br>
              <a:rPr lang="en-US" sz="3000" dirty="0"/>
            </a:br>
            <a:r>
              <a:rPr lang="en-US" sz="3000" dirty="0" err="1"/>
              <a:t>Projekt</a:t>
            </a:r>
            <a:r>
              <a:rPr lang="en-US" sz="3000" dirty="0"/>
              <a:t> i </a:t>
            </a:r>
            <a:r>
              <a:rPr lang="en-US" sz="3000" dirty="0" err="1"/>
              <a:t>fituar</a:t>
            </a:r>
            <a:r>
              <a:rPr lang="en-US" sz="3000" dirty="0"/>
              <a:t> </a:t>
            </a:r>
            <a:r>
              <a:rPr lang="en-US" sz="3000" dirty="0" err="1"/>
              <a:t>nga</a:t>
            </a:r>
            <a:r>
              <a:rPr lang="en-US" sz="3000" dirty="0"/>
              <a:t> </a:t>
            </a:r>
            <a:r>
              <a:rPr lang="en-US" sz="3000" dirty="0" err="1"/>
              <a:t>VisCoKos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029200"/>
            <a:ext cx="7010400" cy="1143000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 err="1"/>
              <a:t>Tema</a:t>
            </a:r>
            <a:r>
              <a:rPr lang="en-US" sz="2900" dirty="0"/>
              <a:t>: </a:t>
            </a:r>
            <a:r>
              <a:rPr lang="en-US" sz="2900" dirty="0" err="1"/>
              <a:t>Rregullimi</a:t>
            </a:r>
            <a:r>
              <a:rPr lang="en-US" sz="2900" dirty="0"/>
              <a:t> i </a:t>
            </a:r>
            <a:r>
              <a:rPr lang="en-US" sz="2900" dirty="0" err="1"/>
              <a:t>ambientit</a:t>
            </a:r>
            <a:r>
              <a:rPr lang="en-US" sz="2900" dirty="0"/>
              <a:t> </a:t>
            </a:r>
            <a:r>
              <a:rPr lang="en-US" sz="2900" dirty="0" err="1"/>
              <a:t>të</a:t>
            </a:r>
            <a:r>
              <a:rPr lang="en-US" sz="2900" dirty="0"/>
              <a:t> </a:t>
            </a:r>
            <a:r>
              <a:rPr lang="en-US" sz="2900" dirty="0" err="1"/>
              <a:t>jashtëm</a:t>
            </a:r>
            <a:r>
              <a:rPr lang="en-US" sz="2900" dirty="0"/>
              <a:t> </a:t>
            </a:r>
            <a:r>
              <a:rPr lang="en-US" sz="2900" dirty="0" err="1"/>
              <a:t>të</a:t>
            </a:r>
            <a:r>
              <a:rPr lang="en-US" sz="2900" dirty="0"/>
              <a:t> </a:t>
            </a:r>
            <a:r>
              <a:rPr lang="en-US" sz="2900" dirty="0" err="1"/>
              <a:t>shkollës</a:t>
            </a:r>
            <a:endParaRPr lang="en-US" sz="2900" dirty="0"/>
          </a:p>
          <a:p>
            <a:r>
              <a:rPr lang="en-US" dirty="0" err="1"/>
              <a:t>Mësuesja</a:t>
            </a:r>
            <a:r>
              <a:rPr lang="en-US" dirty="0"/>
              <a:t>: </a:t>
            </a:r>
            <a:r>
              <a:rPr lang="en-US" dirty="0" err="1"/>
              <a:t>Sheribane</a:t>
            </a:r>
            <a:r>
              <a:rPr lang="en-US" dirty="0"/>
              <a:t> </a:t>
            </a:r>
            <a:r>
              <a:rPr lang="en-US" dirty="0" err="1"/>
              <a:t>Kastrati</a:t>
            </a:r>
            <a:endParaRPr lang="en-US" dirty="0"/>
          </a:p>
          <a:p>
            <a:r>
              <a:rPr lang="en-US" dirty="0" err="1"/>
              <a:t>Klasa</a:t>
            </a:r>
            <a:r>
              <a:rPr lang="en-US" dirty="0"/>
              <a:t>: IV/3</a:t>
            </a:r>
          </a:p>
        </p:txBody>
      </p:sp>
    </p:spTree>
    <p:extLst>
      <p:ext uri="{BB962C8B-B14F-4D97-AF65-F5344CB8AC3E}">
        <p14:creationId xmlns:p14="http://schemas.microsoft.com/office/powerpoint/2010/main" val="856671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04800"/>
            <a:ext cx="51435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7924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6934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6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3400"/>
            <a:ext cx="6858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27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"/>
            <a:ext cx="6629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5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7200"/>
            <a:ext cx="6248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0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65532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6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60630"/>
            <a:ext cx="539115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04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8600"/>
            <a:ext cx="533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58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477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8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r="162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PARA RREGULLIMIT</a:t>
            </a:r>
          </a:p>
        </p:txBody>
      </p:sp>
    </p:spTree>
    <p:extLst>
      <p:ext uri="{BB962C8B-B14F-4D97-AF65-F5344CB8AC3E}">
        <p14:creationId xmlns:p14="http://schemas.microsoft.com/office/powerpoint/2010/main" val="84043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229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06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153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7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5198"/>
            <a:ext cx="57721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91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1534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1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53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172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85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019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46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7848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85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7696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0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7848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8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59436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17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621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/>
              <a:t>PËRFUNDIMI</a:t>
            </a:r>
          </a:p>
        </p:txBody>
      </p:sp>
    </p:spTree>
    <p:extLst>
      <p:ext uri="{BB962C8B-B14F-4D97-AF65-F5344CB8AC3E}">
        <p14:creationId xmlns:p14="http://schemas.microsoft.com/office/powerpoint/2010/main" val="738566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777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1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BLERJA E MJETEVE</a:t>
            </a:r>
          </a:p>
        </p:txBody>
      </p:sp>
    </p:spTree>
    <p:extLst>
      <p:ext uri="{BB962C8B-B14F-4D97-AF65-F5344CB8AC3E}">
        <p14:creationId xmlns:p14="http://schemas.microsoft.com/office/powerpoint/2010/main" val="401855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172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0644"/>
            <a:ext cx="6096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09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4008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80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FILLIMI I PUNËS</a:t>
            </a:r>
          </a:p>
        </p:txBody>
      </p:sp>
    </p:spTree>
    <p:extLst>
      <p:ext uri="{BB962C8B-B14F-4D97-AF65-F5344CB8AC3E}">
        <p14:creationId xmlns:p14="http://schemas.microsoft.com/office/powerpoint/2010/main" val="56798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50101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194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</TotalTime>
  <Words>38</Words>
  <Application>Microsoft Office PowerPoint</Application>
  <PresentationFormat>On-screen Show (4:3)</PresentationFormat>
  <Paragraphs>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Century Schoolbook</vt:lpstr>
      <vt:lpstr>Wingdings</vt:lpstr>
      <vt:lpstr>Wingdings 2</vt:lpstr>
      <vt:lpstr>Oriel</vt:lpstr>
      <vt:lpstr>SHFMU “ Sadulla Brestovci ” Projekt i fituar nga VisCoKos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SHFMU “ Sadulla Brestovci ” Projekt i fituar nga VisCoKos</dc:title>
  <dc:creator>FION</dc:creator>
  <cp:lastModifiedBy>Nebojsa Simic</cp:lastModifiedBy>
  <cp:revision>5</cp:revision>
  <dcterms:created xsi:type="dcterms:W3CDTF">2006-08-16T00:00:00Z</dcterms:created>
  <dcterms:modified xsi:type="dcterms:W3CDTF">2023-06-05T07:49:07Z</dcterms:modified>
</cp:coreProperties>
</file>