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1" r:id="rId5"/>
    <p:sldId id="259" r:id="rId6"/>
    <p:sldId id="266" r:id="rId7"/>
    <p:sldId id="258" r:id="rId8"/>
    <p:sldId id="270" r:id="rId9"/>
    <p:sldId id="267" r:id="rId10"/>
    <p:sldId id="262" r:id="rId11"/>
    <p:sldId id="260" r:id="rId12"/>
    <p:sldId id="263" r:id="rId13"/>
    <p:sldId id="264" r:id="rId14"/>
    <p:sldId id="265" r:id="rId15"/>
    <p:sldId id="261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4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8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3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5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341D-F3FB-4F17-A709-EC1396C929C3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D91FA-D402-4431-87EB-86023B91A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err="1"/>
              <a:t>Vendi</a:t>
            </a:r>
            <a:r>
              <a:rPr lang="en-US" sz="5500" dirty="0"/>
              <a:t> </a:t>
            </a:r>
            <a:r>
              <a:rPr lang="en-US" sz="5500" dirty="0" err="1"/>
              <a:t>jonë</a:t>
            </a:r>
            <a:r>
              <a:rPr lang="en-US" sz="5500" dirty="0"/>
              <a:t> </a:t>
            </a:r>
            <a:r>
              <a:rPr lang="en-US" sz="5500" dirty="0" err="1"/>
              <a:t>dhe</a:t>
            </a:r>
            <a:r>
              <a:rPr lang="en-US" sz="5500" dirty="0"/>
              <a:t> ne-2022/2023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Sh.f.m.’’</a:t>
            </a:r>
            <a:r>
              <a:rPr lang="en-US" sz="2800" dirty="0" err="1"/>
              <a:t>Hanemshahe</a:t>
            </a:r>
            <a:r>
              <a:rPr lang="en-US" sz="2800" dirty="0"/>
              <a:t> </a:t>
            </a:r>
            <a:r>
              <a:rPr lang="en-US" sz="2800" dirty="0" err="1"/>
              <a:t>dhe</a:t>
            </a:r>
            <a:r>
              <a:rPr lang="en-US" sz="2800" dirty="0"/>
              <a:t> </a:t>
            </a:r>
            <a:r>
              <a:rPr lang="en-US" sz="2800" dirty="0" err="1"/>
              <a:t>Tefik</a:t>
            </a:r>
            <a:r>
              <a:rPr lang="en-US" sz="2800" dirty="0"/>
              <a:t> </a:t>
            </a:r>
            <a:r>
              <a:rPr lang="en-US" sz="2800" dirty="0" err="1"/>
              <a:t>Zymberi</a:t>
            </a:r>
            <a:r>
              <a:rPr lang="en-US" sz="2800" dirty="0"/>
              <a:t>” </a:t>
            </a:r>
            <a:r>
              <a:rPr lang="en-US" sz="2800" dirty="0" err="1"/>
              <a:t>Pasjak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94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pestë</a:t>
            </a:r>
            <a:r>
              <a:rPr lang="en-US" dirty="0"/>
              <a:t>- 29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8" y="1825625"/>
            <a:ext cx="5796500" cy="4351338"/>
          </a:xfrm>
        </p:spPr>
      </p:pic>
    </p:spTree>
    <p:extLst>
      <p:ext uri="{BB962C8B-B14F-4D97-AF65-F5344CB8AC3E}">
        <p14:creationId xmlns:p14="http://schemas.microsoft.com/office/powerpoint/2010/main" val="72674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gjashtë</a:t>
            </a:r>
            <a:r>
              <a:rPr lang="en-US" dirty="0"/>
              <a:t>- 1 </a:t>
            </a:r>
            <a:r>
              <a:rPr lang="en-US" dirty="0" err="1"/>
              <a:t>dhjetor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76" y="1793820"/>
            <a:ext cx="6027089" cy="4351338"/>
          </a:xfrm>
        </p:spPr>
      </p:pic>
    </p:spTree>
    <p:extLst>
      <p:ext uri="{BB962C8B-B14F-4D97-AF65-F5344CB8AC3E}">
        <p14:creationId xmlns:p14="http://schemas.microsoft.com/office/powerpoint/2010/main" val="266057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shtatë</a:t>
            </a:r>
            <a:r>
              <a:rPr lang="en-US" dirty="0"/>
              <a:t>- 7 </a:t>
            </a:r>
            <a:r>
              <a:rPr lang="en-US" dirty="0" err="1"/>
              <a:t>dhjetor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15" y="1825625"/>
            <a:ext cx="5899867" cy="4351338"/>
          </a:xfrm>
        </p:spPr>
      </p:pic>
    </p:spTree>
    <p:extLst>
      <p:ext uri="{BB962C8B-B14F-4D97-AF65-F5344CB8AC3E}">
        <p14:creationId xmlns:p14="http://schemas.microsoft.com/office/powerpoint/2010/main" val="121787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tetë</a:t>
            </a:r>
            <a:r>
              <a:rPr lang="en-US" dirty="0"/>
              <a:t>- 9 </a:t>
            </a:r>
            <a:r>
              <a:rPr lang="en-US" dirty="0" err="1"/>
              <a:t>dhjetor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809723"/>
            <a:ext cx="5764696" cy="4351338"/>
          </a:xfrm>
        </p:spPr>
      </p:pic>
    </p:spTree>
    <p:extLst>
      <p:ext uri="{BB962C8B-B14F-4D97-AF65-F5344CB8AC3E}">
        <p14:creationId xmlns:p14="http://schemas.microsoft.com/office/powerpoint/2010/main" val="389782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nëntë</a:t>
            </a:r>
            <a:r>
              <a:rPr lang="en-US" dirty="0"/>
              <a:t>- 13 </a:t>
            </a:r>
            <a:r>
              <a:rPr lang="en-US" dirty="0" err="1"/>
              <a:t>dhjetor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59" y="1825625"/>
            <a:ext cx="7680960" cy="4351338"/>
          </a:xfrm>
        </p:spPr>
      </p:pic>
    </p:spTree>
    <p:extLst>
      <p:ext uri="{BB962C8B-B14F-4D97-AF65-F5344CB8AC3E}">
        <p14:creationId xmlns:p14="http://schemas.microsoft.com/office/powerpoint/2010/main" val="153317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dhjetë</a:t>
            </a:r>
            <a:r>
              <a:rPr lang="en-US" dirty="0"/>
              <a:t>- 16 </a:t>
            </a:r>
            <a:r>
              <a:rPr lang="en-US" dirty="0" err="1"/>
              <a:t>dhjetor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61" y="1825625"/>
            <a:ext cx="7736619" cy="4351338"/>
          </a:xfrm>
        </p:spPr>
      </p:pic>
    </p:spTree>
    <p:extLst>
      <p:ext uri="{BB962C8B-B14F-4D97-AF65-F5344CB8AC3E}">
        <p14:creationId xmlns:p14="http://schemas.microsoft.com/office/powerpoint/2010/main" val="283644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njëmbëdhjetë</a:t>
            </a:r>
            <a:r>
              <a:rPr lang="en-US" dirty="0"/>
              <a:t>- 17 </a:t>
            </a:r>
            <a:r>
              <a:rPr lang="en-US" dirty="0" err="1"/>
              <a:t>dhjetor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4335" y="779226"/>
            <a:ext cx="4118775" cy="6615488"/>
          </a:xfrm>
        </p:spPr>
      </p:pic>
    </p:spTree>
    <p:extLst>
      <p:ext uri="{BB962C8B-B14F-4D97-AF65-F5344CB8AC3E}">
        <p14:creationId xmlns:p14="http://schemas.microsoft.com/office/powerpoint/2010/main" val="258953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Faleminderit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vëmendje</a:t>
            </a:r>
            <a:r>
              <a:rPr lang="en-US" dirty="0"/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parë</a:t>
            </a:r>
            <a:r>
              <a:rPr lang="en-US" dirty="0"/>
              <a:t>- 15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15600" cy="4551321"/>
          </a:xfrm>
        </p:spPr>
      </p:pic>
    </p:spTree>
    <p:extLst>
      <p:ext uri="{BB962C8B-B14F-4D97-AF65-F5344CB8AC3E}">
        <p14:creationId xmlns:p14="http://schemas.microsoft.com/office/powerpoint/2010/main" val="79984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dytë</a:t>
            </a:r>
            <a:r>
              <a:rPr lang="en-US" dirty="0"/>
              <a:t>- 17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9864256" cy="4351338"/>
          </a:xfrm>
        </p:spPr>
      </p:pic>
    </p:spTree>
    <p:extLst>
      <p:ext uri="{BB962C8B-B14F-4D97-AF65-F5344CB8AC3E}">
        <p14:creationId xmlns:p14="http://schemas.microsoft.com/office/powerpoint/2010/main" val="39649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tretë</a:t>
            </a:r>
            <a:r>
              <a:rPr lang="en-US" dirty="0"/>
              <a:t>- 22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8" y="1825625"/>
            <a:ext cx="9915276" cy="4351338"/>
          </a:xfrm>
        </p:spPr>
      </p:pic>
    </p:spTree>
    <p:extLst>
      <p:ext uri="{BB962C8B-B14F-4D97-AF65-F5344CB8AC3E}">
        <p14:creationId xmlns:p14="http://schemas.microsoft.com/office/powerpoint/2010/main" val="398455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tretë</a:t>
            </a:r>
            <a:r>
              <a:rPr lang="en-US" dirty="0"/>
              <a:t>- 22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24" y="1769965"/>
            <a:ext cx="7466275" cy="4351338"/>
          </a:xfrm>
        </p:spPr>
      </p:pic>
    </p:spTree>
    <p:extLst>
      <p:ext uri="{BB962C8B-B14F-4D97-AF65-F5344CB8AC3E}">
        <p14:creationId xmlns:p14="http://schemas.microsoft.com/office/powerpoint/2010/main" val="388704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tretë</a:t>
            </a:r>
            <a:r>
              <a:rPr lang="en-US" dirty="0"/>
              <a:t>- 22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62" y="1801772"/>
            <a:ext cx="7172075" cy="4351338"/>
          </a:xfrm>
        </p:spPr>
      </p:pic>
    </p:spTree>
    <p:extLst>
      <p:ext uri="{BB962C8B-B14F-4D97-AF65-F5344CB8AC3E}">
        <p14:creationId xmlns:p14="http://schemas.microsoft.com/office/powerpoint/2010/main" val="325420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tretë</a:t>
            </a:r>
            <a:r>
              <a:rPr lang="en-US" dirty="0"/>
              <a:t>- 22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94" y="1825625"/>
            <a:ext cx="6838123" cy="4351338"/>
          </a:xfrm>
        </p:spPr>
      </p:pic>
    </p:spTree>
    <p:extLst>
      <p:ext uri="{BB962C8B-B14F-4D97-AF65-F5344CB8AC3E}">
        <p14:creationId xmlns:p14="http://schemas.microsoft.com/office/powerpoint/2010/main" val="58446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katërt</a:t>
            </a:r>
            <a:r>
              <a:rPr lang="en-US" dirty="0"/>
              <a:t>- 24 </a:t>
            </a:r>
            <a:r>
              <a:rPr lang="en-US" dirty="0" err="1"/>
              <a:t>nëntor</a:t>
            </a:r>
            <a:r>
              <a:rPr lang="en-US" dirty="0"/>
              <a:t> 2022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2702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Dita</a:t>
            </a:r>
            <a:r>
              <a:rPr lang="en-US" dirty="0"/>
              <a:t> e </a:t>
            </a:r>
            <a:r>
              <a:rPr lang="en-US" dirty="0" err="1"/>
              <a:t>pestë</a:t>
            </a:r>
            <a:r>
              <a:rPr lang="en-US" dirty="0"/>
              <a:t>- 29 </a:t>
            </a:r>
            <a:r>
              <a:rPr lang="en-US" dirty="0" err="1"/>
              <a:t>nëntor</a:t>
            </a:r>
            <a:r>
              <a:rPr lang="en-US" dirty="0"/>
              <a:t>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59" y="1801771"/>
            <a:ext cx="6730177" cy="4351338"/>
          </a:xfrm>
        </p:spPr>
      </p:pic>
    </p:spTree>
    <p:extLst>
      <p:ext uri="{BB962C8B-B14F-4D97-AF65-F5344CB8AC3E}">
        <p14:creationId xmlns:p14="http://schemas.microsoft.com/office/powerpoint/2010/main" val="200745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110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Vendi jonë dhe ne-2022/2023</vt:lpstr>
      <vt:lpstr>Dita e parë- 15 nëntor 2022</vt:lpstr>
      <vt:lpstr>Dita e dytë- 17 nëntor 2022</vt:lpstr>
      <vt:lpstr>Dita e tretë- 22 nëntor 2022</vt:lpstr>
      <vt:lpstr>Dita e tretë- 22 nëntor 2022</vt:lpstr>
      <vt:lpstr>Dita e tretë- 22 nëntor 2022</vt:lpstr>
      <vt:lpstr>Dita e tretë- 22 nëntor 2022</vt:lpstr>
      <vt:lpstr>Dita e katërt- 24 nëntor 2022 </vt:lpstr>
      <vt:lpstr>Dita e pestë- 29 nëntor 2022</vt:lpstr>
      <vt:lpstr>Dita e pestë- 29 nëntor 2022</vt:lpstr>
      <vt:lpstr>Dita e gjashtë- 1 dhjetor 2022</vt:lpstr>
      <vt:lpstr>Dita e shtatë- 7 dhjetor 2022</vt:lpstr>
      <vt:lpstr>Dita e tetë- 9 dhjetor 2022</vt:lpstr>
      <vt:lpstr>Dita e nëntë- 13 dhjetor 2022</vt:lpstr>
      <vt:lpstr>Dita e dhjetë- 16 dhjetor 2022</vt:lpstr>
      <vt:lpstr>Dita e njëmbëdhjetë- 17 dhjetor 2022</vt:lpstr>
      <vt:lpstr>Faleminderit për vëmendje!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Nebojsa Simic</cp:lastModifiedBy>
  <cp:revision>5</cp:revision>
  <dcterms:created xsi:type="dcterms:W3CDTF">2023-05-14T17:34:36Z</dcterms:created>
  <dcterms:modified xsi:type="dcterms:W3CDTF">2023-06-04T20:52:40Z</dcterms:modified>
</cp:coreProperties>
</file>