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2EE5B28-E0B9-4B61-8BD5-D47EFB6A027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E882404-D2B4-42E7-A8E6-106F72449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9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5B28-E0B9-4B61-8BD5-D47EFB6A027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2404-D2B4-42E7-A8E6-106F72449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4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5B28-E0B9-4B61-8BD5-D47EFB6A027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2404-D2B4-42E7-A8E6-106F72449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62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5B28-E0B9-4B61-8BD5-D47EFB6A027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2404-D2B4-42E7-A8E6-106F72449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02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5B28-E0B9-4B61-8BD5-D47EFB6A027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2404-D2B4-42E7-A8E6-106F72449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66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5B28-E0B9-4B61-8BD5-D47EFB6A027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2404-D2B4-42E7-A8E6-106F72449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99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5B28-E0B9-4B61-8BD5-D47EFB6A027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2404-D2B4-42E7-A8E6-106F72449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53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2EE5B28-E0B9-4B61-8BD5-D47EFB6A027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2404-D2B4-42E7-A8E6-106F72449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12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2EE5B28-E0B9-4B61-8BD5-D47EFB6A027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2404-D2B4-42E7-A8E6-106F72449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9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5B28-E0B9-4B61-8BD5-D47EFB6A027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2404-D2B4-42E7-A8E6-106F72449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71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5B28-E0B9-4B61-8BD5-D47EFB6A027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2404-D2B4-42E7-A8E6-106F72449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09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5B28-E0B9-4B61-8BD5-D47EFB6A027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2404-D2B4-42E7-A8E6-106F72449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85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5B28-E0B9-4B61-8BD5-D47EFB6A027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2404-D2B4-42E7-A8E6-106F72449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9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5B28-E0B9-4B61-8BD5-D47EFB6A027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2404-D2B4-42E7-A8E6-106F72449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70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5B28-E0B9-4B61-8BD5-D47EFB6A027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2404-D2B4-42E7-A8E6-106F72449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97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5B28-E0B9-4B61-8BD5-D47EFB6A027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2404-D2B4-42E7-A8E6-106F72449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5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5B28-E0B9-4B61-8BD5-D47EFB6A027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2404-D2B4-42E7-A8E6-106F72449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2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2EE5B28-E0B9-4B61-8BD5-D47EFB6A027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E882404-D2B4-42E7-A8E6-106F72449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3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69832"/>
            <a:ext cx="9144000" cy="2387600"/>
          </a:xfrm>
        </p:spPr>
        <p:txBody>
          <a:bodyPr>
            <a:normAutofit/>
          </a:bodyPr>
          <a:lstStyle/>
          <a:p>
            <a:r>
              <a:rPr lang="sr-Cyrl-R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,,Наша мала оаза“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endParaRPr lang="sr-Cyrl-R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Учитељ: Михајло Арсић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23054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862" y="1908654"/>
            <a:ext cx="2601533" cy="4610312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040" y="1300766"/>
            <a:ext cx="2949261" cy="4572000"/>
          </a:xfrm>
        </p:spPr>
      </p:pic>
    </p:spTree>
    <p:extLst>
      <p:ext uri="{BB962C8B-B14F-4D97-AF65-F5344CB8AC3E}">
        <p14:creationId xmlns:p14="http://schemas.microsoft.com/office/powerpoint/2010/main" val="2147271946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Почетак радова на пројекту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238" y="2603500"/>
            <a:ext cx="1923336" cy="34163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92" y="1506828"/>
            <a:ext cx="3033284" cy="4670135"/>
          </a:xfrm>
        </p:spPr>
      </p:pic>
    </p:spTree>
    <p:extLst>
      <p:ext uri="{BB962C8B-B14F-4D97-AF65-F5344CB8AC3E}">
        <p14:creationId xmlns:p14="http://schemas.microsoft.com/office/powerpoint/2010/main" val="395661151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Подела радних задатака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2093082"/>
            <a:ext cx="2704344" cy="4803555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290" y="365125"/>
            <a:ext cx="3806459" cy="5824538"/>
          </a:xfrm>
        </p:spPr>
      </p:pic>
    </p:spTree>
    <p:extLst>
      <p:ext uri="{BB962C8B-B14F-4D97-AF65-F5344CB8AC3E}">
        <p14:creationId xmlns:p14="http://schemas.microsoft.com/office/powerpoint/2010/main" val="819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1779768"/>
            <a:ext cx="3258355" cy="495098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657" y="2446986"/>
            <a:ext cx="5992144" cy="3373507"/>
          </a:xfrm>
        </p:spPr>
      </p:pic>
    </p:spTree>
    <p:extLst>
      <p:ext uri="{BB962C8B-B14F-4D97-AF65-F5344CB8AC3E}">
        <p14:creationId xmlns:p14="http://schemas.microsoft.com/office/powerpoint/2010/main" val="25836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Набавка материјала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43" y="2211991"/>
            <a:ext cx="2992501" cy="435133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51" y="2224870"/>
            <a:ext cx="3213589" cy="4351338"/>
          </a:xfrm>
        </p:spPr>
      </p:pic>
    </p:spTree>
    <p:extLst>
      <p:ext uri="{BB962C8B-B14F-4D97-AF65-F5344CB8AC3E}">
        <p14:creationId xmlns:p14="http://schemas.microsoft.com/office/powerpoint/2010/main" val="960927131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953" y="2603500"/>
            <a:ext cx="2610604" cy="34163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831" y="2135981"/>
            <a:ext cx="3599955" cy="4351338"/>
          </a:xfrm>
        </p:spPr>
      </p:pic>
    </p:spTree>
    <p:extLst>
      <p:ext uri="{BB962C8B-B14F-4D97-AF65-F5344CB8AC3E}">
        <p14:creationId xmlns:p14="http://schemas.microsoft.com/office/powerpoint/2010/main" val="28325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" y="1893194"/>
            <a:ext cx="3052074" cy="476010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246" y="2642137"/>
            <a:ext cx="5907625" cy="3526845"/>
          </a:xfrm>
        </p:spPr>
      </p:pic>
    </p:spTree>
    <p:extLst>
      <p:ext uri="{BB962C8B-B14F-4D97-AF65-F5344CB8AC3E}">
        <p14:creationId xmlns:p14="http://schemas.microsoft.com/office/powerpoint/2010/main" val="103960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2953606"/>
            <a:ext cx="4824413" cy="271608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58" y="1584102"/>
            <a:ext cx="3464416" cy="5017864"/>
          </a:xfrm>
        </p:spPr>
      </p:pic>
    </p:spTree>
    <p:extLst>
      <p:ext uri="{BB962C8B-B14F-4D97-AF65-F5344CB8AC3E}">
        <p14:creationId xmlns:p14="http://schemas.microsoft.com/office/powerpoint/2010/main" val="403202913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6" y="2231308"/>
            <a:ext cx="2807595" cy="439263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589" y="2063579"/>
            <a:ext cx="3039414" cy="4560365"/>
          </a:xfrm>
        </p:spPr>
      </p:pic>
    </p:spTree>
    <p:extLst>
      <p:ext uri="{BB962C8B-B14F-4D97-AF65-F5344CB8AC3E}">
        <p14:creationId xmlns:p14="http://schemas.microsoft.com/office/powerpoint/2010/main" val="150523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</TotalTime>
  <Words>18</Words>
  <Application>Microsoft Office PowerPoint</Application>
  <PresentationFormat>Widescreen</PresentationFormat>
  <Paragraphs>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Ion Boardroom</vt:lpstr>
      <vt:lpstr>,,Наша мала оаза“</vt:lpstr>
      <vt:lpstr>Почетак радова на пројекту</vt:lpstr>
      <vt:lpstr>Подела радних задатака</vt:lpstr>
      <vt:lpstr>PowerPoint Presentation</vt:lpstr>
      <vt:lpstr>Набавка материјала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,,Наша мала оаза“</dc:title>
  <dc:creator>Arsic</dc:creator>
  <cp:lastModifiedBy>Nebojsa Simic</cp:lastModifiedBy>
  <cp:revision>3</cp:revision>
  <dcterms:created xsi:type="dcterms:W3CDTF">2023-05-15T21:22:31Z</dcterms:created>
  <dcterms:modified xsi:type="dcterms:W3CDTF">2023-05-19T19:27:54Z</dcterms:modified>
</cp:coreProperties>
</file>