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7DA53-A683-DF3A-9088-84EA3334A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441986-953B-A854-09A3-39169DA0E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7DA09-2386-141A-40C3-72CD1BE09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AEC48-C9F6-A386-57E9-59E0A765B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C18740-23D3-4786-4712-C074F766C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4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ABD0A-E6FC-77E5-FDAC-1EBD20A45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69D9C3-9C8E-7268-E54F-74E4FA15B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140CE-D0C7-BDC7-0349-C4CE866B7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5904F-4415-EC00-4147-E2569D7D4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7D82D7-31D5-9AB9-2EDB-2FAFDE4E0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95C5DB-A24D-C191-9804-87E7F6604E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67DE63-5FFB-E542-9139-E36FF0E88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D449D-F834-3349-5B3E-79128E0D9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5D0912-ED29-3BF8-EB10-4979AC6CC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BC61B-F8A7-D282-983A-F574A56A9E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93832-227E-B1A6-4B5C-510A5B380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084D1-4078-C556-80C9-BBE001A3C5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B2F07-5DD8-7AE6-35EB-3C880304E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657A-7F35-38A1-F2D3-CE1565B11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73530D-4F15-2E8C-E7BE-92E629D28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4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DE9B8-24B3-A5BB-6E90-608BA9BD3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CB04D5-A34A-27BE-648E-B90F80D94C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B4A851-5534-9B05-0E61-51B282FC2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58FDC-19A6-9E6D-7F46-ECF509575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781E4-125B-C444-E604-45D94AE9C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5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1CAC3-B73A-80A9-AE54-77C6D5D99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CA486-913F-F144-58CC-CB9E16EBDD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50070-C13C-05B4-9960-A3A3A13A7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ADF6E8-1540-DB7A-91E5-D6FD3B5F3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089FA-8487-9C40-FA18-4460BBD28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B47FF-CA7E-B67A-3EF6-2965CFECE0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9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094A0-8E43-9268-CE4B-80755E58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B321F2-B38B-DD37-C052-004156F0E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7FCEA8-B0E9-FD84-006E-EA990D014A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FD4CDD-342D-B157-A04E-2FBC99322C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A5F5AF-8BD0-E5B9-1624-17C0C43CA0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EA8F9-20DE-7F14-3295-F27CB620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E710D-2B56-A887-384A-B26DE0924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AE15E-DA90-CE7E-F69E-91DED63E6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796B-5C29-447E-6D08-EB4FBB101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D32C1A-FCA5-B59E-AA03-B05582975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BB2827-8F10-D5CC-D9C4-66DA9A554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84CEA7-7362-BF63-F7CC-71D4C798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191C6B-5421-D488-8FE1-DC6E2E7D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0EC9A-6FC7-1989-FBBB-ECD97EEB0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39914-E1BB-F401-9244-60591405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F4834-689C-1F8D-F33E-24E79E1EB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97E613-E057-6616-9F4E-9A8A11FFA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B69501-54CE-36A6-3C15-C9AFA366C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915F84-C42F-603F-75FA-5E800B7C3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5BC252-E70B-1BE3-7276-EE4AE218B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4A9FE-302B-A311-97B3-2E97978F7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8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53FB6-C41C-D909-109D-1AC9A2243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782E44-373F-81A4-AEEB-DA635EE09C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50837F-DCB6-C6A3-6996-351CD358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B6CF0F-F305-48C3-0CDB-FB88FAC3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3507BE-D576-224F-B1F2-F85C97862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B3CC01-0083-8A87-2E2C-F9D0997E0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4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391AAA-E483-82B5-C9E1-AA9A31525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BD6A2D-607F-929A-9251-C046BA27D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B4AAFC-765E-AFFD-A3AB-07C6D14E18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94124-552A-4EFC-A520-AD1E4D43648A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65FC38-1292-ECC2-3EBB-D600B59AF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90EC53-3103-7A10-1B35-C63162F999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02B64-ED87-4A52-AE8E-D20CCF11E9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686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ece of paper with writing on it&#10;&#10;Description automatically generated with medium confidence">
            <a:extLst>
              <a:ext uri="{FF2B5EF4-FFF2-40B4-BE49-F238E27FC236}">
                <a16:creationId xmlns:a16="http://schemas.microsoft.com/office/drawing/2014/main" id="{EF04AB5E-ABC2-70A6-4879-62EBDB0D5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23" y="444346"/>
            <a:ext cx="3943553" cy="59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0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yellow sign&#10;&#10;Description automatically generated with low confidence">
            <a:extLst>
              <a:ext uri="{FF2B5EF4-FFF2-40B4-BE49-F238E27FC236}">
                <a16:creationId xmlns:a16="http://schemas.microsoft.com/office/drawing/2014/main" id="{7D9BF1EF-A7F4-D2F7-6152-D5E488947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20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person, human face, footwear&#10;&#10;Description automatically generated">
            <a:extLst>
              <a:ext uri="{FF2B5EF4-FFF2-40B4-BE49-F238E27FC236}">
                <a16:creationId xmlns:a16="http://schemas.microsoft.com/office/drawing/2014/main" id="{32382436-2C9A-A5D3-0E14-3C03A9AF68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2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clothing, human face, smile&#10;&#10;Description automatically generated">
            <a:extLst>
              <a:ext uri="{FF2B5EF4-FFF2-40B4-BE49-F238E27FC236}">
                <a16:creationId xmlns:a16="http://schemas.microsoft.com/office/drawing/2014/main" id="{B4C149CF-FB99-1743-81B1-2CD0745EB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paper and scissors&#10;&#10;Description automatically generated with low confidence">
            <a:extLst>
              <a:ext uri="{FF2B5EF4-FFF2-40B4-BE49-F238E27FC236}">
                <a16:creationId xmlns:a16="http://schemas.microsoft.com/office/drawing/2014/main" id="{2DFE1641-DC1E-DE97-F611-53EFA34F5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9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CFBDEE1B-A250-5806-E644-83C9D0705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3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wer, wall, rose&#10;&#10;Description automatically generated">
            <a:extLst>
              <a:ext uri="{FF2B5EF4-FFF2-40B4-BE49-F238E27FC236}">
                <a16:creationId xmlns:a16="http://schemas.microsoft.com/office/drawing/2014/main" id="{A1F7DB66-821C-2A14-8498-5FC8FDFB3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clothing, interior design&#10;&#10;Description automatically generated">
            <a:extLst>
              <a:ext uri="{FF2B5EF4-FFF2-40B4-BE49-F238E27FC236}">
                <a16:creationId xmlns:a16="http://schemas.microsoft.com/office/drawing/2014/main" id="{CD5A6D74-D8FC-5867-F25F-FF0EECEDD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wall, indoor, clothing, person&#10;&#10;Description automatically generated">
            <a:extLst>
              <a:ext uri="{FF2B5EF4-FFF2-40B4-BE49-F238E27FC236}">
                <a16:creationId xmlns:a16="http://schemas.microsoft.com/office/drawing/2014/main" id="{464D80DF-5790-60F0-8AEE-CDE9C509D1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5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per flowers on a wall&#10;&#10;Description automatically generated with medium confidence">
            <a:extLst>
              <a:ext uri="{FF2B5EF4-FFF2-40B4-BE49-F238E27FC236}">
                <a16:creationId xmlns:a16="http://schemas.microsoft.com/office/drawing/2014/main" id="{899EB179-CD55-F54D-E3DA-40F2D792A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7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ootwear, wall, floral design&#10;&#10;Description automatically generated">
            <a:extLst>
              <a:ext uri="{FF2B5EF4-FFF2-40B4-BE49-F238E27FC236}">
                <a16:creationId xmlns:a16="http://schemas.microsoft.com/office/drawing/2014/main" id="{063A4C6E-B764-439A-3139-37C9C9864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person, indoor, fashion accessory&#10;&#10;Description automatically generated">
            <a:extLst>
              <a:ext uri="{FF2B5EF4-FFF2-40B4-BE49-F238E27FC236}">
                <a16:creationId xmlns:a16="http://schemas.microsoft.com/office/drawing/2014/main" id="{CB6755D4-57FF-02B0-B6F6-1F021EA30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10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ild art, post-it note, flower, indoor&#10;&#10;Description automatically generated">
            <a:extLst>
              <a:ext uri="{FF2B5EF4-FFF2-40B4-BE49-F238E27FC236}">
                <a16:creationId xmlns:a16="http://schemas.microsoft.com/office/drawing/2014/main" id="{0A5EAE7A-E3E1-336C-0CCF-F214501EE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5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piece of fabric&#10;&#10;Description automatically generated with low confidence">
            <a:extLst>
              <a:ext uri="{FF2B5EF4-FFF2-40B4-BE49-F238E27FC236}">
                <a16:creationId xmlns:a16="http://schemas.microsoft.com/office/drawing/2014/main" id="{AC330DFF-B30E-554A-BF63-7E09F9234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6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lothing, person, wall&#10;&#10;Description automatically generated">
            <a:extLst>
              <a:ext uri="{FF2B5EF4-FFF2-40B4-BE49-F238E27FC236}">
                <a16:creationId xmlns:a16="http://schemas.microsoft.com/office/drawing/2014/main" id="{EE967741-8FE6-AF3C-252C-2B19AD5D3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etal, vase, indoor&#10;&#10;Description automatically generated">
            <a:extLst>
              <a:ext uri="{FF2B5EF4-FFF2-40B4-BE49-F238E27FC236}">
                <a16:creationId xmlns:a16="http://schemas.microsoft.com/office/drawing/2014/main" id="{3EB39732-ABDA-A1E4-F8DA-1C5D13B44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3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w of paper flowers&#10;&#10;Description automatically generated with low confidence">
            <a:extLst>
              <a:ext uri="{FF2B5EF4-FFF2-40B4-BE49-F238E27FC236}">
                <a16:creationId xmlns:a16="http://schemas.microsoft.com/office/drawing/2014/main" id="{766568C1-C75C-1F1A-AF32-532BC5DD1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6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office supplies, indoor, nail&#10;&#10;Description automatically generated">
            <a:extLst>
              <a:ext uri="{FF2B5EF4-FFF2-40B4-BE49-F238E27FC236}">
                <a16:creationId xmlns:a16="http://schemas.microsoft.com/office/drawing/2014/main" id="{B8F45DD5-DB3F-DA21-59E4-E76EEAEDB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indoor, person, pink&#10;&#10;Description automatically generated">
            <a:extLst>
              <a:ext uri="{FF2B5EF4-FFF2-40B4-BE49-F238E27FC236}">
                <a16:creationId xmlns:a16="http://schemas.microsoft.com/office/drawing/2014/main" id="{CF3E0AD1-EB47-227C-E1D3-5CB88BD75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96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lue object on a table&#10;&#10;Description automatically generated with medium confidence">
            <a:extLst>
              <a:ext uri="{FF2B5EF4-FFF2-40B4-BE49-F238E27FC236}">
                <a16:creationId xmlns:a16="http://schemas.microsoft.com/office/drawing/2014/main" id="{0FF5C7F6-3DBF-3E08-2E71-55600C0BB6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1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making paper flowers&#10;&#10;Description automatically generated with medium confidence">
            <a:extLst>
              <a:ext uri="{FF2B5EF4-FFF2-40B4-BE49-F238E27FC236}">
                <a16:creationId xmlns:a16="http://schemas.microsoft.com/office/drawing/2014/main" id="{F01BBC99-E65D-7AC8-578F-51E3E68A2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6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indoor, person, furniture&#10;&#10;Description automatically generated">
            <a:extLst>
              <a:ext uri="{FF2B5EF4-FFF2-40B4-BE49-F238E27FC236}">
                <a16:creationId xmlns:a16="http://schemas.microsoft.com/office/drawing/2014/main" id="{5177E963-2C73-E604-C128-B1AB2C35A0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human face, person, toddler&#10;&#10;Description automatically generated">
            <a:extLst>
              <a:ext uri="{FF2B5EF4-FFF2-40B4-BE49-F238E27FC236}">
                <a16:creationId xmlns:a16="http://schemas.microsoft.com/office/drawing/2014/main" id="{5F8DDBE3-1BAE-1795-C25D-FB4DC29A7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0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cleaning a table&#10;&#10;Description automatically generated with medium confidence">
            <a:extLst>
              <a:ext uri="{FF2B5EF4-FFF2-40B4-BE49-F238E27FC236}">
                <a16:creationId xmlns:a16="http://schemas.microsoft.com/office/drawing/2014/main" id="{3D2C17CB-8FF4-A5CA-DD5E-1EF33ED63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07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holding a poster&#10;&#10;Description automatically generated with medium confidence">
            <a:extLst>
              <a:ext uri="{FF2B5EF4-FFF2-40B4-BE49-F238E27FC236}">
                <a16:creationId xmlns:a16="http://schemas.microsoft.com/office/drawing/2014/main" id="{C27692CA-73CB-1B99-3B5D-05CC44EE2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4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holding a poster&#10;&#10;Description automatically generated with low confidence">
            <a:extLst>
              <a:ext uri="{FF2B5EF4-FFF2-40B4-BE49-F238E27FC236}">
                <a16:creationId xmlns:a16="http://schemas.microsoft.com/office/drawing/2014/main" id="{8115D24E-E7C2-98FB-02D0-37DA315AFA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31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holding a poster&#10;&#10;Description automatically generated with medium confidence">
            <a:extLst>
              <a:ext uri="{FF2B5EF4-FFF2-40B4-BE49-F238E27FC236}">
                <a16:creationId xmlns:a16="http://schemas.microsoft.com/office/drawing/2014/main" id="{8E677FD0-E41E-5AED-4FCB-AE9B85BB3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7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hild art, art&#10;&#10;Description automatically generated">
            <a:extLst>
              <a:ext uri="{FF2B5EF4-FFF2-40B4-BE49-F238E27FC236}">
                <a16:creationId xmlns:a16="http://schemas.microsoft.com/office/drawing/2014/main" id="{26F77349-B807-B420-5DFE-68931E6D4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05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kids holding a poster&#10;&#10;Description automatically generated with low confidence">
            <a:extLst>
              <a:ext uri="{FF2B5EF4-FFF2-40B4-BE49-F238E27FC236}">
                <a16:creationId xmlns:a16="http://schemas.microsoft.com/office/drawing/2014/main" id="{89147AD7-AD16-5FC9-3701-2477E8356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5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ild art, drawing, indoor, art&#10;&#10;Description automatically generated">
            <a:extLst>
              <a:ext uri="{FF2B5EF4-FFF2-40B4-BE49-F238E27FC236}">
                <a16:creationId xmlns:a16="http://schemas.microsoft.com/office/drawing/2014/main" id="{0E478163-2C1E-CCE7-B80A-96313B05E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9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ild art, drawing, art, clothing&#10;&#10;Description automatically generated">
            <a:extLst>
              <a:ext uri="{FF2B5EF4-FFF2-40B4-BE49-F238E27FC236}">
                <a16:creationId xmlns:a16="http://schemas.microsoft.com/office/drawing/2014/main" id="{58692A16-A48A-9764-742D-A786271A0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ild art, person, clothing, office supplies&#10;&#10;Description automatically generated">
            <a:extLst>
              <a:ext uri="{FF2B5EF4-FFF2-40B4-BE49-F238E27FC236}">
                <a16:creationId xmlns:a16="http://schemas.microsoft.com/office/drawing/2014/main" id="{59FC8A0C-D175-CE5D-86C7-D7555DF62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07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ild art, text, paper, letter&#10;&#10;Description automatically generated">
            <a:extLst>
              <a:ext uri="{FF2B5EF4-FFF2-40B4-BE49-F238E27FC236}">
                <a16:creationId xmlns:a16="http://schemas.microsoft.com/office/drawing/2014/main" id="{568C8AA4-3374-FF84-2169-6FB7ED373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wall, furniture, table&#10;&#10;Description automatically generated">
            <a:extLst>
              <a:ext uri="{FF2B5EF4-FFF2-40B4-BE49-F238E27FC236}">
                <a16:creationId xmlns:a16="http://schemas.microsoft.com/office/drawing/2014/main" id="{A9212375-AC19-0E5A-10D2-5249B2F92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at a table drawing&#10;&#10;Description automatically generated with low confidence">
            <a:extLst>
              <a:ext uri="{FF2B5EF4-FFF2-40B4-BE49-F238E27FC236}">
                <a16:creationId xmlns:a16="http://schemas.microsoft.com/office/drawing/2014/main" id="{6F32FF93-397E-A2D6-C709-81E58B8B6F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57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thing, footwear, person&#10;&#10;Description automatically generated">
            <a:extLst>
              <a:ext uri="{FF2B5EF4-FFF2-40B4-BE49-F238E27FC236}">
                <a16:creationId xmlns:a16="http://schemas.microsoft.com/office/drawing/2014/main" id="{42AD2AEC-FCD9-8F9C-8E9A-F779B03796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306" y="0"/>
            <a:ext cx="3857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1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5F2A955E-3222-3FCD-92FF-319CE90A6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8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thing, handwriting, human face&#10;&#10;Description automatically generated">
            <a:extLst>
              <a:ext uri="{FF2B5EF4-FFF2-40B4-BE49-F238E27FC236}">
                <a16:creationId xmlns:a16="http://schemas.microsoft.com/office/drawing/2014/main" id="{EB578599-65A8-B072-2BBF-5EDB6F530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girls holding a large white piece of paper&#10;&#10;Description automatically generated with low confidence">
            <a:extLst>
              <a:ext uri="{FF2B5EF4-FFF2-40B4-BE49-F238E27FC236}">
                <a16:creationId xmlns:a16="http://schemas.microsoft.com/office/drawing/2014/main" id="{CA31C58A-6F9D-5643-638F-625952CF59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6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riting, clothing, drawing&#10;&#10;Description automatically generated">
            <a:extLst>
              <a:ext uri="{FF2B5EF4-FFF2-40B4-BE49-F238E27FC236}">
                <a16:creationId xmlns:a16="http://schemas.microsoft.com/office/drawing/2014/main" id="{B62BB053-A4C9-E5D0-084B-7AE96CC54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18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human face, person, child&#10;&#10;Description automatically generated">
            <a:extLst>
              <a:ext uri="{FF2B5EF4-FFF2-40B4-BE49-F238E27FC236}">
                <a16:creationId xmlns:a16="http://schemas.microsoft.com/office/drawing/2014/main" id="{FE1F7EFE-A12E-0EDD-4D6F-B06A78520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handwriting, stationery, drawing&#10;&#10;Description automatically generated">
            <a:extLst>
              <a:ext uri="{FF2B5EF4-FFF2-40B4-BE49-F238E27FC236}">
                <a16:creationId xmlns:a16="http://schemas.microsoft.com/office/drawing/2014/main" id="{12840DA3-2277-D3C0-DB9F-F3A777B3F7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4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othing, handwriting, drawing&#10;&#10;Description automatically generated">
            <a:extLst>
              <a:ext uri="{FF2B5EF4-FFF2-40B4-BE49-F238E27FC236}">
                <a16:creationId xmlns:a16="http://schemas.microsoft.com/office/drawing/2014/main" id="{981A411B-E159-AEFE-8929-26CE678F2D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9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kneeling on the floor with a large piece of paper&#10;&#10;Description automatically generated with low confidence">
            <a:extLst>
              <a:ext uri="{FF2B5EF4-FFF2-40B4-BE49-F238E27FC236}">
                <a16:creationId xmlns:a16="http://schemas.microsoft.com/office/drawing/2014/main" id="{B002AA5F-CDFD-C1C7-DA2F-48852D509F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6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card with glitter hearts&#10;&#10;Description automatically generated with low confidence">
            <a:extLst>
              <a:ext uri="{FF2B5EF4-FFF2-40B4-BE49-F238E27FC236}">
                <a16:creationId xmlns:a16="http://schemas.microsoft.com/office/drawing/2014/main" id="{85D7C9F2-2C44-7385-B93D-FDC240927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5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text, footwear, person&#10;&#10;Description automatically generated">
            <a:extLst>
              <a:ext uri="{FF2B5EF4-FFF2-40B4-BE49-F238E27FC236}">
                <a16:creationId xmlns:a16="http://schemas.microsoft.com/office/drawing/2014/main" id="{6C978B78-9A50-2D25-B5DA-BA2062D0E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kneeling on the floor with hands on the ground&#10;&#10;Description automatically generated with low confidence">
            <a:extLst>
              <a:ext uri="{FF2B5EF4-FFF2-40B4-BE49-F238E27FC236}">
                <a16:creationId xmlns:a16="http://schemas.microsoft.com/office/drawing/2014/main" id="{A491AFE5-896E-BAF9-FDE9-E7194AC60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2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child art, paper product, craft&#10;&#10;Description automatically generated">
            <a:extLst>
              <a:ext uri="{FF2B5EF4-FFF2-40B4-BE49-F238E27FC236}">
                <a16:creationId xmlns:a16="http://schemas.microsoft.com/office/drawing/2014/main" id="{39E83D4B-276C-D758-730D-6CC625BBB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aper product, paper, greeting card&#10;&#10;Description automatically generated">
            <a:extLst>
              <a:ext uri="{FF2B5EF4-FFF2-40B4-BE49-F238E27FC236}">
                <a16:creationId xmlns:a16="http://schemas.microsoft.com/office/drawing/2014/main" id="{45B861FC-FC30-5E3E-8E5A-1ABED87C4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0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aper product, flower, paper&#10;&#10;Description automatically generated">
            <a:extLst>
              <a:ext uri="{FF2B5EF4-FFF2-40B4-BE49-F238E27FC236}">
                <a16:creationId xmlns:a16="http://schemas.microsoft.com/office/drawing/2014/main" id="{FD731E87-3607-2CC8-68C1-E24A93CAD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9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thing, person, human face, smile&#10;&#10;Description automatically generated">
            <a:extLst>
              <a:ext uri="{FF2B5EF4-FFF2-40B4-BE49-F238E27FC236}">
                <a16:creationId xmlns:a16="http://schemas.microsoft.com/office/drawing/2014/main" id="{C8CC3C5B-0F96-4C55-A61C-6D3F09565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4000">
        <p:dissolve/>
      </p:transition>
    </mc:Choice>
    <mc:Fallback xmlns="">
      <p:transition spd="slow" advClick="0" advTm="4000">
        <p:dissolv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Office PowerPoint</Application>
  <PresentationFormat>Widescreen</PresentationFormat>
  <Paragraphs>0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Jovan Trajkovic</dc:creator>
  <cp:lastModifiedBy>Nebojsa Simic</cp:lastModifiedBy>
  <cp:revision>5</cp:revision>
  <dcterms:created xsi:type="dcterms:W3CDTF">2023-05-18T07:37:37Z</dcterms:created>
  <dcterms:modified xsi:type="dcterms:W3CDTF">2023-06-04T15:56:26Z</dcterms:modified>
</cp:coreProperties>
</file>