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60" r:id="rId2"/>
    <p:sldId id="257" r:id="rId3"/>
    <p:sldId id="258" r:id="rId4"/>
    <p:sldId id="259" r:id="rId5"/>
    <p:sldId id="256" r:id="rId6"/>
    <p:sldId id="261" r:id="rId7"/>
    <p:sldId id="262" r:id="rId8"/>
    <p:sldId id="263" r:id="rId9"/>
    <p:sldId id="264" r:id="rId10"/>
    <p:sldId id="265" r:id="rId11"/>
    <p:sldId id="270" r:id="rId12"/>
    <p:sldId id="266" r:id="rId13"/>
    <p:sldId id="267" r:id="rId14"/>
    <p:sldId id="268" r:id="rId15"/>
    <p:sldId id="269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356E9-8FC3-4F04-8580-7747208DD9A9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F6DB-9BAA-45BF-A95E-C4745BADF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18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356E9-8FC3-4F04-8580-7747208DD9A9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F6DB-9BAA-45BF-A95E-C4745BADF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869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356E9-8FC3-4F04-8580-7747208DD9A9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F6DB-9BAA-45BF-A95E-C4745BADF84E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1969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356E9-8FC3-4F04-8580-7747208DD9A9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F6DB-9BAA-45BF-A95E-C4745BADF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96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356E9-8FC3-4F04-8580-7747208DD9A9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F6DB-9BAA-45BF-A95E-C4745BADF84E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64751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356E9-8FC3-4F04-8580-7747208DD9A9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F6DB-9BAA-45BF-A95E-C4745BADF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108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356E9-8FC3-4F04-8580-7747208DD9A9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F6DB-9BAA-45BF-A95E-C4745BADF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425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356E9-8FC3-4F04-8580-7747208DD9A9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F6DB-9BAA-45BF-A95E-C4745BADF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188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356E9-8FC3-4F04-8580-7747208DD9A9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F6DB-9BAA-45BF-A95E-C4745BADF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795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356E9-8FC3-4F04-8580-7747208DD9A9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F6DB-9BAA-45BF-A95E-C4745BADF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0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356E9-8FC3-4F04-8580-7747208DD9A9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F6DB-9BAA-45BF-A95E-C4745BADF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858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356E9-8FC3-4F04-8580-7747208DD9A9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F6DB-9BAA-45BF-A95E-C4745BADF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88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356E9-8FC3-4F04-8580-7747208DD9A9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F6DB-9BAA-45BF-A95E-C4745BADF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596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356E9-8FC3-4F04-8580-7747208DD9A9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F6DB-9BAA-45BF-A95E-C4745BADF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09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356E9-8FC3-4F04-8580-7747208DD9A9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F6DB-9BAA-45BF-A95E-C4745BADF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356E9-8FC3-4F04-8580-7747208DD9A9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F6DB-9BAA-45BF-A95E-C4745BADF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458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356E9-8FC3-4F04-8580-7747208DD9A9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6FDF6DB-9BAA-45BF-A95E-C4745BADF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673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608" y="485775"/>
            <a:ext cx="9695391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</a:t>
            </a:r>
            <a:r>
              <a:rPr lang="sr-Latn-RS" sz="6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j</a:t>
            </a:r>
            <a:r>
              <a:rPr lang="en-US" sz="60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ekat</a:t>
            </a:r>
            <a:r>
              <a:rPr lang="en-US" sz="6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,, Na</a:t>
            </a:r>
            <a:r>
              <a:rPr lang="sr-Latn-RS" sz="6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še mesto i mi“</a:t>
            </a:r>
            <a:endParaRPr lang="en-US" sz="6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000374"/>
            <a:ext cx="10515600" cy="31861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r-Latn-RS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OŠ ,,Miladin Mitić“ Laplje Selo-Preoce</a:t>
            </a:r>
          </a:p>
          <a:p>
            <a:pPr algn="ctr"/>
            <a:endParaRPr lang="sr-Latn-R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 marL="0" indent="0" algn="ctr">
              <a:buNone/>
            </a:pPr>
            <a:r>
              <a:rPr lang="sr-Latn-RS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Učenici </a:t>
            </a:r>
            <a:r>
              <a:rPr lang="en-US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I, II,III </a:t>
            </a:r>
            <a:r>
              <a:rPr lang="en-US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i</a:t>
            </a:r>
            <a:r>
              <a:rPr lang="en-US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IV </a:t>
            </a:r>
            <a:r>
              <a:rPr lang="en-US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razreda</a:t>
            </a: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pic>
        <p:nvPicPr>
          <p:cNvPr id="4" name="X2Download.app - S one strane duge (tekst) - Manda, Magi, Ljuba, Bebi Dol, Bilja, Delča, Gale, Neša Galija... (128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6412" y="58578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07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58" y="134112"/>
            <a:ext cx="11246442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sr-Latn-RS" b="1" dirty="0" smtClean="0">
                <a:solidFill>
                  <a:schemeClr val="tx1"/>
                </a:solidFill>
              </a:rPr>
              <a:t>Upotrebili smo svoju maštu i počeli smo da sređujemo prostoriju. Postavili zavese, zvezde, balone i osvetljenje.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3" r="19385"/>
          <a:stretch/>
        </p:blipFill>
        <p:spPr>
          <a:xfrm>
            <a:off x="575946" y="1454912"/>
            <a:ext cx="3629490" cy="297258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3" t="-4283" r="5200" b="4283"/>
          <a:stretch/>
        </p:blipFill>
        <p:spPr>
          <a:xfrm rot="5400000">
            <a:off x="3656055" y="2665765"/>
            <a:ext cx="5120640" cy="32026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34"/>
          <a:stretch/>
        </p:blipFill>
        <p:spPr>
          <a:xfrm rot="5400000">
            <a:off x="6901434" y="2546893"/>
            <a:ext cx="5888736" cy="32026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86"/>
          <a:stretch/>
        </p:blipFill>
        <p:spPr>
          <a:xfrm>
            <a:off x="1061128" y="4148236"/>
            <a:ext cx="2834215" cy="267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11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878" y="402337"/>
            <a:ext cx="7647039" cy="58887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9" t="30264" r="-11733" b="-30264"/>
          <a:stretch/>
        </p:blipFill>
        <p:spPr>
          <a:xfrm rot="5400000">
            <a:off x="5738354" y="1865264"/>
            <a:ext cx="6871107" cy="394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4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566" y="170688"/>
            <a:ext cx="9463362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sr-Latn-RS" b="1" dirty="0" smtClean="0">
                <a:solidFill>
                  <a:schemeClr val="tx1"/>
                </a:solidFill>
              </a:rPr>
              <a:t>Naravno nismo mogli da odolimo a da se posle rada ne opustimo uz malo muzike i igre.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3" b="18267"/>
          <a:stretch/>
        </p:blipFill>
        <p:spPr>
          <a:xfrm>
            <a:off x="743654" y="1349952"/>
            <a:ext cx="5759524" cy="31946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66" y="3638619"/>
            <a:ext cx="2914650" cy="3333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00"/>
          <a:stretch/>
        </p:blipFill>
        <p:spPr>
          <a:xfrm>
            <a:off x="6503178" y="3017520"/>
            <a:ext cx="4542312" cy="3730752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434" y="304869"/>
            <a:ext cx="29146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38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0632" y="45764"/>
            <a:ext cx="5861304" cy="69036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6" y="2276163"/>
            <a:ext cx="2914650" cy="3333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936" y="2056707"/>
            <a:ext cx="29146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94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096" y="0"/>
            <a:ext cx="5486360" cy="731514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485" y="2314575"/>
            <a:ext cx="3489104" cy="30162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827" y="2149433"/>
            <a:ext cx="3489104" cy="301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4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0"/>
          <a:stretch/>
        </p:blipFill>
        <p:spPr>
          <a:xfrm>
            <a:off x="320080" y="265176"/>
            <a:ext cx="6963456" cy="6400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206" y="1696021"/>
            <a:ext cx="4610100" cy="407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63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6600" b="1" i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HVALA SVIMA OD </a:t>
            </a:r>
            <a:endParaRPr lang="en-US" sz="6600" b="1" i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404" y="1755648"/>
            <a:ext cx="4991036" cy="4991036"/>
          </a:xfrm>
        </p:spPr>
      </p:pic>
      <p:sp>
        <p:nvSpPr>
          <p:cNvPr id="6" name="Rectangle 5"/>
          <p:cNvSpPr/>
          <p:nvPr/>
        </p:nvSpPr>
        <p:spPr>
          <a:xfrm>
            <a:off x="6245352" y="6117336"/>
            <a:ext cx="960120" cy="420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98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30" y="1461051"/>
            <a:ext cx="12063570" cy="54286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3730" y="447261"/>
            <a:ext cx="10446027" cy="1013790"/>
          </a:xfrm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Na</a:t>
            </a:r>
            <a:r>
              <a:rPr lang="sr-Latn-RS" sz="7200" b="1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š početak druženja</a:t>
            </a:r>
            <a:endParaRPr lang="en-US" sz="7200" b="1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16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2" y="437321"/>
            <a:ext cx="12084478" cy="5834269"/>
          </a:xfrm>
        </p:spPr>
      </p:pic>
    </p:spTree>
    <p:extLst>
      <p:ext uri="{BB962C8B-B14F-4D97-AF65-F5344CB8AC3E}">
        <p14:creationId xmlns:p14="http://schemas.microsoft.com/office/powerpoint/2010/main" val="103197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2"/>
          <a:stretch/>
        </p:blipFill>
        <p:spPr>
          <a:xfrm rot="5400000">
            <a:off x="-985375" y="985954"/>
            <a:ext cx="5158984" cy="318823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8261"/>
          <a:stretch/>
        </p:blipFill>
        <p:spPr>
          <a:xfrm rot="5400000">
            <a:off x="1846342" y="2324025"/>
            <a:ext cx="5774632" cy="30908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0"/>
          <a:stretch/>
        </p:blipFill>
        <p:spPr>
          <a:xfrm rot="5400000">
            <a:off x="4841223" y="1037020"/>
            <a:ext cx="5466521" cy="3086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4" r="10973"/>
          <a:stretch/>
        </p:blipFill>
        <p:spPr>
          <a:xfrm rot="5400000">
            <a:off x="7803082" y="1981203"/>
            <a:ext cx="5715003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90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8867" y="775759"/>
            <a:ext cx="10656358" cy="1646302"/>
          </a:xfrm>
        </p:spPr>
        <p:txBody>
          <a:bodyPr/>
          <a:lstStyle/>
          <a:p>
            <a:pPr algn="ctr"/>
            <a:r>
              <a:rPr lang="sr-Latn-RS" sz="4400" b="1" i="1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Nakon predloga, jednoglasno smo se složili da našem projektu damo naziv</a:t>
            </a:r>
            <a:br>
              <a:rPr lang="sr-Latn-RS" sz="4400" b="1" i="1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</a:br>
            <a:r>
              <a:rPr lang="sr-Latn-RS" sz="4400" b="1" i="1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,,U ritmu muzike“</a:t>
            </a:r>
            <a:endParaRPr lang="en-US" sz="4400" b="1" i="1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850" y="2701861"/>
            <a:ext cx="4610100" cy="40799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485" y="2314575"/>
            <a:ext cx="3489104" cy="30162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805" y="2260616"/>
            <a:ext cx="1209675" cy="1562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944" y="5183716"/>
            <a:ext cx="1209675" cy="1562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533" y="2701861"/>
            <a:ext cx="2914650" cy="3333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722" y="1969077"/>
            <a:ext cx="29146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184" y="95250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sr-Latn-RS" sz="4000" b="1" i="1" dirty="0" smtClean="0">
                <a:solidFill>
                  <a:schemeClr val="accent1">
                    <a:lumMod val="50000"/>
                  </a:schemeClr>
                </a:solidFill>
              </a:rPr>
              <a:t>Trudili smo da damo sve od sebe i da naš rad bude jedan od boljih na konkursu.</a:t>
            </a:r>
            <a:endParaRPr lang="en-US" sz="4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" t="-12958" r="55829" b="50664"/>
          <a:stretch/>
        </p:blipFill>
        <p:spPr>
          <a:xfrm>
            <a:off x="-26" y="858433"/>
            <a:ext cx="4943955" cy="511374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3" b="50633"/>
          <a:stretch/>
        </p:blipFill>
        <p:spPr>
          <a:xfrm>
            <a:off x="6514109" y="2028825"/>
            <a:ext cx="5677891" cy="3905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81" r="45010"/>
          <a:stretch/>
        </p:blipFill>
        <p:spPr>
          <a:xfrm>
            <a:off x="252543" y="2970213"/>
            <a:ext cx="5537214" cy="36671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16" t="24391" r="-75570" b="26025"/>
          <a:stretch/>
        </p:blipFill>
        <p:spPr>
          <a:xfrm>
            <a:off x="7858125" y="3981450"/>
            <a:ext cx="1990725" cy="13430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5" t="50135"/>
          <a:stretch/>
        </p:blipFill>
        <p:spPr>
          <a:xfrm>
            <a:off x="6785214" y="3511212"/>
            <a:ext cx="4393782" cy="30430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1" t="34603" r="34203" b="37057"/>
          <a:stretch/>
        </p:blipFill>
        <p:spPr>
          <a:xfrm>
            <a:off x="1981200" y="1905001"/>
            <a:ext cx="7105650" cy="515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64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509" y="133350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err="1" smtClean="0">
                <a:solidFill>
                  <a:schemeClr val="tx1"/>
                </a:solidFill>
              </a:rPr>
              <a:t>Dobili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smo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lepe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vesti</a:t>
            </a:r>
            <a:r>
              <a:rPr lang="en-US" b="1" i="1" dirty="0" smtClean="0">
                <a:solidFill>
                  <a:schemeClr val="tx1"/>
                </a:solidFill>
              </a:rPr>
              <a:t>. </a:t>
            </a:r>
            <a:r>
              <a:rPr lang="en-US" b="1" i="1" dirty="0" err="1" smtClean="0">
                <a:solidFill>
                  <a:schemeClr val="tx1"/>
                </a:solidFill>
              </a:rPr>
              <a:t>Sada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mo</a:t>
            </a:r>
            <a:r>
              <a:rPr lang="sr-Latn-RS" b="1" i="1" dirty="0" smtClean="0">
                <a:solidFill>
                  <a:schemeClr val="tx1"/>
                </a:solidFill>
              </a:rPr>
              <a:t>žemo da krenemo sa planom rada i ostvarimo ono što smo zamislili.</a:t>
            </a:r>
            <a:endParaRPr lang="en-US" b="1" i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1"/>
          <a:stretch/>
        </p:blipFill>
        <p:spPr>
          <a:xfrm rot="5400000">
            <a:off x="445369" y="2656633"/>
            <a:ext cx="4805450" cy="324549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" t="33600" b="34400"/>
          <a:stretch/>
        </p:blipFill>
        <p:spPr>
          <a:xfrm>
            <a:off x="4864608" y="1993393"/>
            <a:ext cx="6583714" cy="457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6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430" y="21181"/>
            <a:ext cx="9408498" cy="1320800"/>
          </a:xfrm>
        </p:spPr>
        <p:txBody>
          <a:bodyPr/>
          <a:lstStyle/>
          <a:p>
            <a:r>
              <a:rPr lang="sr-Latn-RS" b="1" i="1" dirty="0" smtClean="0">
                <a:solidFill>
                  <a:schemeClr val="accent2">
                    <a:lumMod val="75000"/>
                  </a:schemeClr>
                </a:solidFill>
              </a:rPr>
              <a:t>Krenuli smo sa čišćežnjem prostoprije.</a:t>
            </a:r>
            <a:endParaRPr lang="en-US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95"/>
          <a:stretch/>
        </p:blipFill>
        <p:spPr>
          <a:xfrm>
            <a:off x="1007047" y="794512"/>
            <a:ext cx="10139489" cy="59267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31" y="794512"/>
            <a:ext cx="11704320" cy="558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581"/>
            <a:ext cx="12192000" cy="549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59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134" y="0"/>
            <a:ext cx="10140018" cy="1320800"/>
          </a:xfrm>
        </p:spPr>
        <p:txBody>
          <a:bodyPr/>
          <a:lstStyle/>
          <a:p>
            <a:pPr algn="ctr"/>
            <a:r>
              <a:rPr lang="sr-Latn-RS" b="1" i="1" dirty="0" smtClean="0">
                <a:solidFill>
                  <a:schemeClr val="accent2">
                    <a:lumMod val="75000"/>
                  </a:schemeClr>
                </a:solidFill>
              </a:rPr>
              <a:t>Krenuli smo u kupovinu neophodnog materijala za rad.</a:t>
            </a:r>
            <a:endParaRPr lang="en-US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2" r="21711"/>
          <a:stretch/>
        </p:blipFill>
        <p:spPr>
          <a:xfrm rot="3103340">
            <a:off x="9012411" y="-3478"/>
            <a:ext cx="1348791" cy="280079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232" y="2505457"/>
            <a:ext cx="6160934" cy="435254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" b="4973"/>
          <a:stretch/>
        </p:blipFill>
        <p:spPr>
          <a:xfrm>
            <a:off x="690185" y="1192784"/>
            <a:ext cx="3504731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7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8812</TotalTime>
  <Words>134</Words>
  <Application>Microsoft Office PowerPoint</Application>
  <PresentationFormat>Widescreen</PresentationFormat>
  <Paragraphs>13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Arial Black</vt:lpstr>
      <vt:lpstr>Arial Rounded MT Bold</vt:lpstr>
      <vt:lpstr>Baskerville Old Face</vt:lpstr>
      <vt:lpstr>Bradley Hand ITC</vt:lpstr>
      <vt:lpstr>Trebuchet MS</vt:lpstr>
      <vt:lpstr>Wingdings 3</vt:lpstr>
      <vt:lpstr>Facet</vt:lpstr>
      <vt:lpstr>Projekat ,, Naše mesto i mi“</vt:lpstr>
      <vt:lpstr>Naš početak druženja</vt:lpstr>
      <vt:lpstr>PowerPoint Presentation</vt:lpstr>
      <vt:lpstr>PowerPoint Presentation</vt:lpstr>
      <vt:lpstr>Nakon predloga, jednoglasno smo se složili da našem projektu damo naziv ,,U ritmu muzike“</vt:lpstr>
      <vt:lpstr>Trudili smo da damo sve od sebe i da naš rad bude jedan od boljih na konkursu.</vt:lpstr>
      <vt:lpstr>Dobili smo lepe vesti. Sada možemo da krenemo sa planom rada i ostvarimo ono što smo zamislili.</vt:lpstr>
      <vt:lpstr>Krenuli smo sa čišćežnjem prostoprije.</vt:lpstr>
      <vt:lpstr>Krenuli smo u kupovinu neophodnog materijala za rad.</vt:lpstr>
      <vt:lpstr>Upotrebili smo svoju maštu i počeli smo da sređujemo prostoriju. Postavili zavese, zvezde, balone i osvetljenje.</vt:lpstr>
      <vt:lpstr>PowerPoint Presentation</vt:lpstr>
      <vt:lpstr>Naravno nismo mogli da odolimo a da se posle rada ne opustimo uz malo muzike i igre.</vt:lpstr>
      <vt:lpstr>PowerPoint Presentation</vt:lpstr>
      <vt:lpstr>PowerPoint Presentation</vt:lpstr>
      <vt:lpstr>PowerPoint Presentation</vt:lpstr>
      <vt:lpstr>HVALA SVIMA OD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Projekat ,, Naše mesto i mi“</dc:title>
  <dc:creator>Admin</dc:creator>
  <cp:lastModifiedBy>Admin</cp:lastModifiedBy>
  <cp:revision>30</cp:revision>
  <dcterms:created xsi:type="dcterms:W3CDTF">2023-05-07T20:05:34Z</dcterms:created>
  <dcterms:modified xsi:type="dcterms:W3CDTF">2023-05-16T06:42:06Z</dcterms:modified>
</cp:coreProperties>
</file>