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1194" y="327877"/>
            <a:ext cx="8991600" cy="1645920"/>
          </a:xfrm>
        </p:spPr>
        <p:txBody>
          <a:bodyPr/>
          <a:lstStyle/>
          <a:p>
            <a:r>
              <a:rPr lang="en-GB" dirty="0" err="1"/>
              <a:t>Putujte</a:t>
            </a:r>
            <a:r>
              <a:rPr lang="en-GB" dirty="0"/>
              <a:t> I </a:t>
            </a:r>
            <a:r>
              <a:rPr lang="en-GB" dirty="0" err="1"/>
              <a:t>saznajte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/>
              <a:t>lV-razred</a:t>
            </a:r>
            <a:endParaRPr lang="en-GB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965" y="2259873"/>
            <a:ext cx="9144000" cy="442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66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1" y="822960"/>
            <a:ext cx="8503919" cy="4917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2727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23" y="836023"/>
            <a:ext cx="8477794" cy="4904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8315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3" y="964692"/>
            <a:ext cx="9026434" cy="5005033"/>
          </a:xfrm>
        </p:spPr>
      </p:pic>
    </p:spTree>
    <p:extLst>
      <p:ext uri="{BB962C8B-B14F-4D97-AF65-F5344CB8AC3E}">
        <p14:creationId xmlns:p14="http://schemas.microsoft.com/office/powerpoint/2010/main" val="3670263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1108930" y="7266538"/>
            <a:ext cx="386002" cy="11887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6291" y="1580606"/>
            <a:ext cx="7729728" cy="3239589"/>
          </a:xfrm>
        </p:spPr>
        <p:txBody>
          <a:bodyPr>
            <a:normAutofit/>
          </a:bodyPr>
          <a:lstStyle/>
          <a:p>
            <a:pPr algn="ctr"/>
            <a:r>
              <a:rPr lang="en-US" sz="7200" b="1" i="1" dirty="0">
                <a:solidFill>
                  <a:srgbClr val="0070C0"/>
                </a:solidFill>
              </a:rPr>
              <a:t>Thanks for</a:t>
            </a:r>
          </a:p>
          <a:p>
            <a:pPr algn="ctr"/>
            <a:r>
              <a:rPr lang="en-US" sz="7200" b="1" i="1" dirty="0">
                <a:solidFill>
                  <a:srgbClr val="0070C0"/>
                </a:solidFill>
              </a:rPr>
              <a:t>Watching!</a:t>
            </a:r>
          </a:p>
        </p:txBody>
      </p:sp>
    </p:spTree>
    <p:extLst>
      <p:ext uri="{BB962C8B-B14F-4D97-AF65-F5344CB8AC3E}">
        <p14:creationId xmlns:p14="http://schemas.microsoft.com/office/powerpoint/2010/main" val="2740129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Dorucak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0" y="2638425"/>
            <a:ext cx="6858000" cy="3101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6459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Tvrdjava</a:t>
            </a:r>
            <a:r>
              <a:rPr lang="en-GB" dirty="0"/>
              <a:t> </a:t>
            </a:r>
            <a:r>
              <a:rPr lang="en-GB" dirty="0" err="1"/>
              <a:t>kalaja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30" y="2638425"/>
            <a:ext cx="7393576" cy="3749312"/>
          </a:xfrm>
        </p:spPr>
      </p:pic>
    </p:spTree>
    <p:extLst>
      <p:ext uri="{BB962C8B-B14F-4D97-AF65-F5344CB8AC3E}">
        <p14:creationId xmlns:p14="http://schemas.microsoft.com/office/powerpoint/2010/main" val="1421509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97" y="964692"/>
            <a:ext cx="9575074" cy="5331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6197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34" y="587829"/>
            <a:ext cx="8934995" cy="5486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44921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 err="1">
                <a:latin typeface="Bahnschrift Light Condensed" panose="020B0502040204020203" pitchFamily="34" charset="0"/>
              </a:rPr>
              <a:t>poslasticara</a:t>
            </a:r>
            <a:endParaRPr lang="en-US" b="1" i="1" dirty="0">
              <a:latin typeface="Bahnschrift Light Condensed" panose="020B0502040204020203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611" y="2520860"/>
            <a:ext cx="7850778" cy="3101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42725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49" y="757647"/>
            <a:ext cx="8530045" cy="5355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6514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74" y="836023"/>
            <a:ext cx="8791303" cy="49043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31263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2649" y="337674"/>
            <a:ext cx="7729728" cy="1308246"/>
          </a:xfrm>
        </p:spPr>
        <p:txBody>
          <a:bodyPr/>
          <a:lstStyle/>
          <a:p>
            <a:r>
              <a:rPr lang="en-GB" b="1" i="1" dirty="0" err="1"/>
              <a:t>Rucak</a:t>
            </a:r>
            <a:endParaRPr lang="en-US" b="1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182" y="1881051"/>
            <a:ext cx="8242663" cy="4075612"/>
          </a:xfrm>
        </p:spPr>
      </p:pic>
    </p:spTree>
    <p:extLst>
      <p:ext uri="{BB962C8B-B14F-4D97-AF65-F5344CB8AC3E}">
        <p14:creationId xmlns:p14="http://schemas.microsoft.com/office/powerpoint/2010/main" val="1520337119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31</TotalTime>
  <Words>13</Words>
  <Application>Microsoft Office PowerPoint</Application>
  <PresentationFormat>Widescreen</PresentationFormat>
  <Paragraphs>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Bahnschrift Light Condensed</vt:lpstr>
      <vt:lpstr>Gill Sans MT</vt:lpstr>
      <vt:lpstr>Parcel</vt:lpstr>
      <vt:lpstr>Putujte I saznajte</vt:lpstr>
      <vt:lpstr>Dorucak</vt:lpstr>
      <vt:lpstr>Tvrdjava kalaja</vt:lpstr>
      <vt:lpstr>PowerPoint Presentation</vt:lpstr>
      <vt:lpstr>PowerPoint Presentation</vt:lpstr>
      <vt:lpstr>poslasticara</vt:lpstr>
      <vt:lpstr>PowerPoint Presentation</vt:lpstr>
      <vt:lpstr>PowerPoint Presentation</vt:lpstr>
      <vt:lpstr>Rucak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Putujte I saznajte</dc:title>
  <dc:creator>Admin</dc:creator>
  <cp:lastModifiedBy>Nebojsa Simic</cp:lastModifiedBy>
  <cp:revision>5</cp:revision>
  <dcterms:created xsi:type="dcterms:W3CDTF">2024-06-05T13:02:48Z</dcterms:created>
  <dcterms:modified xsi:type="dcterms:W3CDTF">2024-06-19T09:12:37Z</dcterms:modified>
</cp:coreProperties>
</file>