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4" r:id="rId3"/>
    <p:sldId id="256" r:id="rId4"/>
    <p:sldId id="264" r:id="rId6"/>
    <p:sldId id="265" r:id="rId7"/>
    <p:sldId id="257" r:id="rId8"/>
    <p:sldId id="258" r:id="rId9"/>
    <p:sldId id="262" r:id="rId10"/>
    <p:sldId id="259" r:id="rId11"/>
    <p:sldId id="260" r:id="rId12"/>
    <p:sldId id="261" r:id="rId13"/>
    <p:sldId id="263" r:id="rId14"/>
    <p:sldId id="268" r:id="rId15"/>
    <p:sldId id="266" r:id="rId16"/>
    <p:sldId id="267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EFDE1-2AB3-4697-A3C2-04E2B40F6B8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04159-43B6-4E17-9833-2B722797B38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04159-43B6-4E17-9833-2B722797B38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A6FC7F-B061-4FE1-AE85-147A554B9B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D3170D-8717-4373-BEAA-19370B43E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3898"/>
            <a:ext cx="10515600" cy="57702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Shfmu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Vehbi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Ibrahimi"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Uglar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VisCoKos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Realizimi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projektit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Bashkëpunimi dhe shkëmbi i përvojave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multietnike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me fëmijët me nevoja të veçanta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IV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Mësimdhënësja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Rafete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Ahmeti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working on a projec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3" y="1065680"/>
            <a:ext cx="11105174" cy="4726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3" y="1065678"/>
            <a:ext cx="11105174" cy="47266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using a drill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4" y="1068839"/>
            <a:ext cx="11113378" cy="4720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8" y="691662"/>
            <a:ext cx="11113378" cy="52636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reading a book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9" y="1078458"/>
            <a:ext cx="11094002" cy="4701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9" y="480646"/>
            <a:ext cx="11094002" cy="56739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looking at a piece of pape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56" y="543893"/>
            <a:ext cx="8984288" cy="5770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55" y="363414"/>
            <a:ext cx="8984287" cy="57702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in a librar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9" y="1075223"/>
            <a:ext cx="11125682" cy="4707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9" y="574431"/>
            <a:ext cx="11125682" cy="54512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7609" y="2505670"/>
            <a:ext cx="8596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Faleminderit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për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vëmendje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in a 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2" y="573059"/>
            <a:ext cx="11682356" cy="5711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2" y="0"/>
            <a:ext cx="119371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in a class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2" y="924913"/>
            <a:ext cx="11138099" cy="4740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9" y="621323"/>
            <a:ext cx="11128582" cy="54981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ockers in a 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27" y="525166"/>
            <a:ext cx="7034746" cy="5807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27" y="525166"/>
            <a:ext cx="7128081" cy="58076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in a class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570432"/>
            <a:ext cx="11682525" cy="5717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7" y="570432"/>
            <a:ext cx="11682525" cy="57171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in a 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5" y="1061553"/>
            <a:ext cx="11140928" cy="4734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5" y="1061553"/>
            <a:ext cx="11140928" cy="47348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a white box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4" y="1070688"/>
            <a:ext cx="11109592" cy="4716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4" y="926123"/>
            <a:ext cx="11109592" cy="49588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5" y="1064740"/>
            <a:ext cx="11109590" cy="4728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5" y="304800"/>
            <a:ext cx="11109590" cy="60608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working in a factory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3" y="1068466"/>
            <a:ext cx="11124753" cy="4721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3" y="926122"/>
            <a:ext cx="11124753" cy="5029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WPS Presentation</Application>
  <PresentationFormat>Widescreen</PresentationFormat>
  <Paragraphs>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Times New Roman</vt:lpstr>
      <vt:lpstr>Yu Mincho</vt:lpstr>
      <vt:lpstr>Yu Gothic UI Semilight</vt:lpstr>
      <vt:lpstr>Microsoft YaHei</vt:lpstr>
      <vt:lpstr>Arial Unicode MS</vt:lpstr>
      <vt:lpstr>Aptos Display</vt:lpstr>
      <vt:lpstr>Segoe Print</vt:lpstr>
      <vt:lpstr>Aptos</vt:lpstr>
      <vt:lpstr>Office Theme</vt:lpstr>
      <vt:lpstr>Shfmu “Vehbi Ibrahimi" Uglar  VisCoKos  Realizimi i projektit:Bashkëpunimi dhe shkëmbi i përvojave multietnike me fëmijët me nevoja të veçanta  Klasa: IV  Mësimdhënësja: Rafete Ahmeti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Rahime Morina</dc:creator>
  <cp:lastModifiedBy>Nebojsa Simic</cp:lastModifiedBy>
  <cp:revision>21</cp:revision>
  <dcterms:created xsi:type="dcterms:W3CDTF">2024-05-31T16:09:00Z</dcterms:created>
  <dcterms:modified xsi:type="dcterms:W3CDTF">2024-06-26T19:50:24Z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F023E65742F34929B013447A7983FF56_13</vt:lpwstr>
  </property>
  <property fmtid="{D5CDD505-2E9C-101B-9397-08002B2CF9AE}" pid="3" name="KSOProductBuildVer">
    <vt:lpwstr>1033-12.2.0.17119</vt:lpwstr>
  </property>
</Properties>
</file>