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7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311" r:id="rId43"/>
    <p:sldId id="312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14" r:id="rId58"/>
    <p:sldId id="309" r:id="rId59"/>
    <p:sldId id="310" r:id="rId60"/>
    <p:sldId id="313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4" Type="http://schemas.openxmlformats.org/officeDocument/2006/relationships/tableStyles" Target="tableStyles.xml"/><Relationship Id="rId63" Type="http://schemas.openxmlformats.org/officeDocument/2006/relationships/viewProps" Target="viewProps.xml"/><Relationship Id="rId62" Type="http://schemas.openxmlformats.org/officeDocument/2006/relationships/presProps" Target="presProps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03EB-E003-4244-9D64-370648C51C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AE3E-145A-468D-A630-033AC16E05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03EB-E003-4244-9D64-370648C51C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AE3E-145A-468D-A630-033AC16E05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03EB-E003-4244-9D64-370648C51C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AE3E-145A-468D-A630-033AC16E05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03EB-E003-4244-9D64-370648C51C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AE3E-145A-468D-A630-033AC16E05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03EB-E003-4244-9D64-370648C51C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AE3E-145A-468D-A630-033AC16E05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03EB-E003-4244-9D64-370648C51CF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AE3E-145A-468D-A630-033AC16E05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03EB-E003-4244-9D64-370648C51CF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AE3E-145A-468D-A630-033AC16E05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03EB-E003-4244-9D64-370648C51CF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AE3E-145A-468D-A630-033AC16E05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03EB-E003-4244-9D64-370648C51CF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AE3E-145A-468D-A630-033AC16E05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03EB-E003-4244-9D64-370648C51CF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AE3E-145A-468D-A630-033AC16E05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03EB-E003-4244-9D64-370648C51CF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AE3E-145A-468D-A630-033AC16E05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303EB-E003-4244-9D64-370648C51C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EAE3E-145A-468D-A630-033AC16E05D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2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3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5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6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7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8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86698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 err="1"/>
              <a:t>Projekti</a:t>
            </a:r>
            <a:r>
              <a:rPr lang="en-US" sz="4000" dirty="0"/>
              <a:t>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VISCOKOS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398" y="5268434"/>
            <a:ext cx="4008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Mesuesja</a:t>
            </a:r>
            <a:r>
              <a:rPr lang="en-US" sz="2000" dirty="0"/>
              <a:t>: </a:t>
            </a:r>
            <a:r>
              <a:rPr lang="en-US" sz="2000" b="1" dirty="0" err="1"/>
              <a:t>Milikije</a:t>
            </a:r>
            <a:r>
              <a:rPr lang="en-US" sz="2000" b="1" dirty="0"/>
              <a:t> Osmani Latifi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37788" y="1571061"/>
            <a:ext cx="508413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/>
              <a:t>Shkolla</a:t>
            </a:r>
            <a:r>
              <a:rPr lang="en-US" sz="2300" dirty="0"/>
              <a:t> “Abdullah </a:t>
            </a:r>
            <a:r>
              <a:rPr lang="en-US" sz="2300" dirty="0" err="1"/>
              <a:t>Tahiri</a:t>
            </a:r>
            <a:r>
              <a:rPr lang="en-US" sz="2300" dirty="0"/>
              <a:t>” </a:t>
            </a:r>
            <a:r>
              <a:rPr lang="en-US" sz="2300" dirty="0" err="1"/>
              <a:t>Malisheve</a:t>
            </a:r>
            <a:endParaRPr lang="en-US" sz="2300" dirty="0"/>
          </a:p>
        </p:txBody>
      </p:sp>
      <p:sp>
        <p:nvSpPr>
          <p:cNvPr id="8" name="TextBox 7"/>
          <p:cNvSpPr txBox="1"/>
          <p:nvPr/>
        </p:nvSpPr>
        <p:spPr>
          <a:xfrm>
            <a:off x="10111563" y="5268434"/>
            <a:ext cx="1424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Klasa</a:t>
            </a:r>
            <a:r>
              <a:rPr lang="en-US" dirty="0"/>
              <a:t> </a:t>
            </a:r>
            <a:r>
              <a:rPr lang="en-US" b="1" dirty="0"/>
              <a:t>V/1</a:t>
            </a:r>
            <a:endParaRPr lang="en-US" b="1" dirty="0"/>
          </a:p>
        </p:txBody>
      </p:sp>
      <p:pic>
        <p:nvPicPr>
          <p:cNvPr id="1026" name="Picture 2" descr="Përshkrimi i fotografisë nuk është i disponueshëm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033" y="2338490"/>
            <a:ext cx="2051934" cy="205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19" y="-2679388"/>
            <a:ext cx="5497549" cy="1221677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05" y="-3394322"/>
            <a:ext cx="6140990" cy="136466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30" y="-4042834"/>
            <a:ext cx="6724650" cy="1494366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61" y="-2385754"/>
            <a:ext cx="5233278" cy="1162950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709" y="-2140536"/>
            <a:ext cx="5012582" cy="111390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49" y="-3437557"/>
            <a:ext cx="6179901" cy="1373311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322" y="-3459174"/>
            <a:ext cx="6199356" cy="137763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19" y="-2789046"/>
            <a:ext cx="5596241" cy="1243609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98" y="-3243004"/>
            <a:ext cx="6004803" cy="1334400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05" y="-3394322"/>
            <a:ext cx="6140990" cy="136466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03" y="-3580770"/>
            <a:ext cx="6308793" cy="140195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98" y="-3243004"/>
            <a:ext cx="6004803" cy="1334400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326" y="-3221387"/>
            <a:ext cx="5985348" cy="1330077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172" y="-3315061"/>
            <a:ext cx="6069655" cy="1348812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63" y="-3164193"/>
            <a:ext cx="5933873" cy="1318638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68" y="-2875515"/>
            <a:ext cx="5674063" cy="1260902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679" y="-3805046"/>
            <a:ext cx="6510641" cy="1446809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517" y="-2680961"/>
            <a:ext cx="5498965" cy="1221992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15" y="-3307855"/>
            <a:ext cx="6063169" cy="1347370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70" y="-2925955"/>
            <a:ext cx="5719459" cy="1270990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445" y="-3336678"/>
            <a:ext cx="6089110" cy="135313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36" y="-3185808"/>
            <a:ext cx="5953327" cy="1322961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46" y="-3601564"/>
            <a:ext cx="6327507" cy="1406112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5" y="-2857500"/>
            <a:ext cx="5657850" cy="12573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5" y="-3746500"/>
            <a:ext cx="6457950" cy="14351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75" y="-2123722"/>
            <a:ext cx="4997450" cy="1110544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25" y="-2956278"/>
            <a:ext cx="5746750" cy="1277055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722" y="0"/>
            <a:ext cx="63905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75" y="-3434644"/>
            <a:ext cx="5683250" cy="1262944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25" y="-2194278"/>
            <a:ext cx="5060950" cy="1124655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825" y="-2504722"/>
            <a:ext cx="5340350" cy="1186744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-1926167"/>
            <a:ext cx="4819650" cy="107103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-3401980"/>
            <a:ext cx="6147882" cy="1366196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25" y="-3125611"/>
            <a:ext cx="5899150" cy="1310922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771" y="-3409287"/>
            <a:ext cx="6154458" cy="1367657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807" y="-3444762"/>
            <a:ext cx="6186386" cy="1374752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25" y="-4818945"/>
            <a:ext cx="7423150" cy="16495889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-5778500"/>
            <a:ext cx="8286750" cy="18415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02" y="-3760107"/>
            <a:ext cx="6470196" cy="14378214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396" y="-2310120"/>
            <a:ext cx="5165208" cy="1147824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145" y="-3290678"/>
            <a:ext cx="6047710" cy="13439356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65" y="-3928632"/>
            <a:ext cx="6621869" cy="14715264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" y="-8614835"/>
            <a:ext cx="10839451" cy="240876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943" y="-4302238"/>
            <a:ext cx="6958114" cy="1546247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46" y="-7550452"/>
            <a:ext cx="9881507" cy="21958904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079" y="-10453310"/>
            <a:ext cx="12494079" cy="2776462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94" y="-7007679"/>
            <a:ext cx="9393011" cy="20873358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874" y="-1944612"/>
            <a:ext cx="4836251" cy="10747224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0"/>
            <a:ext cx="30861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49" y="-6047"/>
            <a:ext cx="3088821" cy="6864047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-656167"/>
            <a:ext cx="3676650" cy="8170333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49" y="-1019024"/>
            <a:ext cx="4003221" cy="8896047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89" y="-1019024"/>
            <a:ext cx="4003221" cy="8896047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7353" y="2998113"/>
            <a:ext cx="50972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Bell MT" panose="02020503060305020303" pitchFamily="18" charset="0"/>
              </a:rPr>
              <a:t>FALEMINDERIT</a:t>
            </a:r>
            <a:endParaRPr lang="en-US" sz="5000" dirty="0">
              <a:latin typeface="Bell MT" panose="02020503060305020303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241" y="-3963797"/>
            <a:ext cx="6653517" cy="147855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35" y="-2288477"/>
            <a:ext cx="5145729" cy="114349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11" y="-3596531"/>
            <a:ext cx="6322978" cy="140510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30" y="-1967599"/>
            <a:ext cx="4856939" cy="107931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WPS Presentation</Application>
  <PresentationFormat>Widescreen</PresentationFormat>
  <Paragraphs>10</Paragraphs>
  <Slides>59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68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Bell MT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Milikie Osmani</dc:creator>
  <cp:lastModifiedBy>Admin</cp:lastModifiedBy>
  <cp:revision>2</cp:revision>
  <dcterms:created xsi:type="dcterms:W3CDTF">2024-05-28T18:56:00Z</dcterms:created>
  <dcterms:modified xsi:type="dcterms:W3CDTF">2024-06-26T19:51:58Z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7D7E56910F9846FFB44EBF76823B1A73_13</vt:lpwstr>
  </property>
  <property fmtid="{D5CDD505-2E9C-101B-9397-08002B2CF9AE}" pid="3" name="KSOProductBuildVer">
    <vt:lpwstr>1033-12.2.0.17119</vt:lpwstr>
  </property>
</Properties>
</file>