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" name="Google Shape;144;p10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" name="Google Shape;150;p1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1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13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1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1" name="Google Shape;181;p16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" name="Google Shape;187;p17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18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1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9" name="Google Shape;209;p20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8" name="Google Shape;218;p2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2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" name="Google Shape;234;p23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0" name="Google Shape;240;p2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2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p26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27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3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p6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7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8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35;p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1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39" name="Google Shape;39;p33"/>
          <p:cNvSpPr txBox="1"/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1" name="Google Shape;41;p33"/>
          <p:cNvSpPr txBox="1"/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6"/>
          <p:cNvSpPr txBox="1"/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/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/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7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</a:pPr>
            <a:r>
              <a:rPr lang="en-US"/>
              <a:t>Vis Co Kos –Vision of Cooperation in Kosovo</a:t>
            </a:r>
            <a:endParaRPr lang="en-US"/>
          </a:p>
        </p:txBody>
      </p:sp>
      <p:sp>
        <p:nvSpPr>
          <p:cNvPr id="85" name="Google Shape;85;p1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Dita e par</a:t>
            </a:r>
            <a:r>
              <a:rPr lang="en-US">
                <a:solidFill>
                  <a:srgbClr val="111111"/>
                </a:solidFill>
              </a:rPr>
              <a:t>ë                                                    data : 10.10.2023</a:t>
            </a:r>
            <a:endParaRPr lang="en-US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 panose="020F0502020204030204"/>
              <a:buNone/>
            </a:pPr>
            <a:r>
              <a:rPr lang="en-US"/>
              <a:t>Dita e pest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    Zhvillimi i projektideve                                                                    data:29.11.2023</a:t>
            </a:r>
            <a:endParaRPr lang="en-US"/>
          </a:p>
        </p:txBody>
      </p:sp>
      <p:sp>
        <p:nvSpPr>
          <p:cNvPr id="147" name="Google Shape;147;p10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Pra 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or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n e kaluar nx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sit mbet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n q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shkruajn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dhe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ilustrojn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d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shirat dhe idet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e tyre . Sot 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rkova q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secili grup ti paraqes idet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mbi projekte dhe ti sqarojn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p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rgjigj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jet e tyre lidhur me pyetjet e dh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na . Pra, ua sqarova nx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sve se disa detyra i takojn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shtetit si psh.: nd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rtimi i autostradave ,spitaleve , shkollave etj. Kurse ca projekte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vogla mund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realizohen edhe nga f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mij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t .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Psh: po shoh q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dikush nga ju do 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nd leximi .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i pyeta pse e d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shironi 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?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Si dot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duhej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duket ?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Cilat pun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duhet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kryhen?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6368"/>
              </a:buClr>
              <a:buSzPts val="2800"/>
              <a:buChar char="•"/>
            </a:pPr>
            <a:r>
              <a:rPr lang="en-US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 sz="2400"/>
              <a:t>ka mund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b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jm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vete?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 duhet ta pyesim?</a:t>
            </a:r>
            <a:endParaRPr lang="en-US"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Pra disa d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shironin nj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 kopsht 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 oborr 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 shkoll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 .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 pyeta 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Si dot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 dukej ai?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6368"/>
              </a:buClr>
              <a:buSzPts val="2800"/>
              <a:buChar char="•"/>
            </a:pPr>
            <a:r>
              <a:rPr lang="en-US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 sz="2400"/>
              <a:t>ka 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sht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 e r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nd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sishme p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r ju?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6368"/>
              </a:buClr>
              <a:buSzPts val="2800"/>
              <a:buChar char="•"/>
            </a:pPr>
            <a:r>
              <a:rPr lang="en-US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 sz="2400"/>
              <a:t>ka nevojitet?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Cilat pun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/>
              <a:t> mund ti kryeni ju?</a:t>
            </a:r>
            <a:endParaRPr lang="en-US" sz="24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2" descr="A person standing in front of a white board&#10;&#10;Description automatically generated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6518108" y="139157"/>
            <a:ext cx="5291889" cy="706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 descr="A child standing in front of a white board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0214" y="368968"/>
            <a:ext cx="5291889" cy="706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"/>
          <p:cNvSpPr txBox="1"/>
          <p:nvPr>
            <p:ph type="title"/>
          </p:nvPr>
        </p:nvSpPr>
        <p:spPr>
          <a:xfrm>
            <a:off x="838200" y="365125"/>
            <a:ext cx="10577830" cy="539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 b="1" i="1"/>
              <a:t>Vazhdim i projektit - pjesa e dyte</a:t>
            </a:r>
            <a:endParaRPr lang="en-US" b="1" i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 panose="020F0502020204030204"/>
              <a:buNone/>
            </a:pPr>
            <a:r>
              <a:rPr lang="en-US"/>
              <a:t>Sot me nxenesit beme pastrimin e vendit ku vendoset serra </a:t>
            </a:r>
            <a:endParaRPr lang="en-US"/>
          </a:p>
        </p:txBody>
      </p:sp>
      <p:pic>
        <p:nvPicPr>
          <p:cNvPr id="169" name="Google Shape;169;p14" descr="441263049_454341087127444_3132884527515106237_n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8019415" y="1825625"/>
            <a:ext cx="3265170" cy="435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 descr="441841157_413694198215322_7771015451876680602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561840" y="1825625"/>
            <a:ext cx="3331210" cy="444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 panose="020F0502020204030204"/>
              <a:buNone/>
            </a:pPr>
            <a:r>
              <a:rPr lang="en-US"/>
              <a:t>Mihja dhe pleherosja e vendit ku dote vendoset serra</a:t>
            </a:r>
            <a:endParaRPr lang="en-US"/>
          </a:p>
        </p:txBody>
      </p:sp>
      <p:sp>
        <p:nvSpPr>
          <p:cNvPr id="176" name="Google Shape;176;p1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177" name="Google Shape;177;p15" descr="440556146_984110809752771_7878926735901070724_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840345" y="1825625"/>
            <a:ext cx="3689350" cy="491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5" descr="440497071_1357783931558037_9046139169097148053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008755" y="1792605"/>
            <a:ext cx="3713480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 panose="020F0502020204030204"/>
              <a:buNone/>
            </a:pPr>
            <a:r>
              <a:rPr lang="en-US"/>
              <a:t>Sot me mesuesin dhe nxenesit beme hapjen e kanalit per vendosjen e serres </a:t>
            </a:r>
            <a:endParaRPr lang="en-US"/>
          </a:p>
        </p:txBody>
      </p:sp>
      <p:pic>
        <p:nvPicPr>
          <p:cNvPr id="184" name="Google Shape;184;p16" descr="440566131_680208920869384_2611251116957058108_n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464050" y="1825625"/>
            <a:ext cx="3263265" cy="435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 panose="020F0502020204030204"/>
              <a:buNone/>
            </a:pPr>
            <a:r>
              <a:rPr lang="en-US"/>
              <a:t>Vendosja e serres ne vendin ku e kemi planifikuar </a:t>
            </a:r>
            <a:endParaRPr lang="en-US"/>
          </a:p>
        </p:txBody>
      </p:sp>
      <p:pic>
        <p:nvPicPr>
          <p:cNvPr id="190" name="Google Shape;190;p17" descr="440539428_1539916876588256_606458031965276251_n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464050" y="1825625"/>
            <a:ext cx="3263265" cy="435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Vendosja e najllonit te serres </a:t>
            </a:r>
            <a:endParaRPr lang="en-US"/>
          </a:p>
        </p:txBody>
      </p:sp>
      <p:sp>
        <p:nvSpPr>
          <p:cNvPr id="196" name="Google Shape;196;p1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197" name="Google Shape;197;p18" descr="440446131_836514501639858_157755368668400156_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397450" y="1825625"/>
            <a:ext cx="4956351" cy="50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 descr="440740418_337857065982639_5126680027818298287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13975" y="1835775"/>
            <a:ext cx="4956351" cy="50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Hapja e gropave per mbjelljen e fidaneve </a:t>
            </a:r>
            <a:endParaRPr lang="en-US"/>
          </a:p>
        </p:txBody>
      </p:sp>
      <p:sp>
        <p:nvSpPr>
          <p:cNvPr id="204" name="Google Shape;204;p19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205" name="Google Shape;205;p19" descr="439300534_1985771478507837_7931235973832408713_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605950" y="1825625"/>
            <a:ext cx="4747850" cy="435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 descr="440594348_633861992278168_8968212722839093278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5125" y="1825625"/>
            <a:ext cx="4899175" cy="43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Hyrje dhe diskutim</a:t>
            </a:r>
            <a:endParaRPr lang="en-US"/>
          </a:p>
        </p:txBody>
      </p:sp>
      <p:sp>
        <p:nvSpPr>
          <p:cNvPr id="91" name="Google Shape;91;p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</a:t>
            </a:r>
            <a:r>
              <a:rPr lang="en-US" sz="2400">
                <a:solidFill>
                  <a:srgbClr val="111111"/>
                </a:solidFill>
              </a:rPr>
              <a:t>ë orën e parë të</a:t>
            </a:r>
            <a:r>
              <a:rPr lang="en-US" sz="1500">
                <a:solidFill>
                  <a:srgbClr val="111111"/>
                </a:solidFill>
              </a:rPr>
              <a:t> </a:t>
            </a:r>
            <a:r>
              <a:rPr lang="en-US" sz="2400">
                <a:solidFill>
                  <a:srgbClr val="111111"/>
                </a:solidFill>
              </a:rPr>
              <a:t> projektit VisCoKos, i kam njoftuar nx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sit 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javet e ardhshme dot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merren me Kosov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 , dot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flasim bashk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se </a:t>
            </a:r>
            <a:r>
              <a:rPr lang="en-US" sz="1600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 sz="2400">
                <a:solidFill>
                  <a:srgbClr val="111111"/>
                </a:solidFill>
              </a:rPr>
              <a:t>ka 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sht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arritur deri tash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Kosov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dhe </a:t>
            </a:r>
            <a:r>
              <a:rPr lang="en-US" sz="1600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 sz="2400">
                <a:solidFill>
                  <a:srgbClr val="111111"/>
                </a:solidFill>
              </a:rPr>
              <a:t>ka i nevoitet asaj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ardhme 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mir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.</a:t>
            </a:r>
            <a:endParaRPr lang="en-US" sz="2400">
              <a:solidFill>
                <a:srgbClr val="11111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Char char="•"/>
            </a:pPr>
            <a:r>
              <a:rPr lang="en-US" sz="2400">
                <a:solidFill>
                  <a:srgbClr val="111111"/>
                </a:solidFill>
              </a:rPr>
              <a:t>Fillojm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aktivitetin duke u ulur 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nj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rreth . Un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ndaj pjes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 e mbrendshme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rrethit 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kat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 pjes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me an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shkum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sit .</a:t>
            </a:r>
            <a:endParaRPr lang="en-US" sz="2400">
              <a:solidFill>
                <a:srgbClr val="11111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Char char="•"/>
            </a:pPr>
            <a:r>
              <a:rPr lang="en-US" sz="2400">
                <a:solidFill>
                  <a:srgbClr val="111111"/>
                </a:solidFill>
              </a:rPr>
              <a:t>Pasi m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par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kam prer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copat e letr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 I shp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rndaj (hedh) 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dysheme .Nx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sit me rend marrin dhe vendosin aty ku ia merr mendja se kan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lidhmeri fjala e shkruar.Vendosen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gjitha copat e letrave 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kat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 pjes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.N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fund i pyes nx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sit se </a:t>
            </a:r>
            <a:r>
              <a:rPr lang="en-US" sz="1600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 sz="2400">
                <a:solidFill>
                  <a:srgbClr val="111111"/>
                </a:solidFill>
              </a:rPr>
              <a:t>ka kan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p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rbashk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ta 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to fjal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.Gjeni tituj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p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rshtatsh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m p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p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rbashk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 e 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tyre fjal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ve ? Nx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sit u munduan dhe gjet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 disa nga titujt e dy ua tregova un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: pra, 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tu kemi t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b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jm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me Arsimin ,bashk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jetes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 ,ekonomin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 dhe infrastruktur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 dhe mjedisin.K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tu kam edhe d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shmi fotot me nx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n</a:t>
            </a:r>
            <a:r>
              <a:rPr lang="en-US" sz="2000">
                <a:solidFill>
                  <a:srgbClr val="111111"/>
                </a:solidFill>
              </a:rPr>
              <a:t>ë</a:t>
            </a:r>
            <a:r>
              <a:rPr lang="en-US" sz="2400">
                <a:solidFill>
                  <a:srgbClr val="111111"/>
                </a:solidFill>
              </a:rPr>
              <a:t>s  </a:t>
            </a:r>
            <a:endParaRPr lang="en-US" sz="240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Perzgjedhja e fidaneve nga nxenesit</a:t>
            </a:r>
            <a:endParaRPr lang="en-US"/>
          </a:p>
        </p:txBody>
      </p:sp>
      <p:sp>
        <p:nvSpPr>
          <p:cNvPr id="212" name="Google Shape;212;p20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213" name="Google Shape;213;p20" descr="441201846_809425797916265_696994511726566641_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989695" y="1825625"/>
            <a:ext cx="3120390" cy="416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 descr="441222622_1125199408809292_4147383093959561004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94100" y="1825625"/>
            <a:ext cx="5395595" cy="404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 descr="441891243_772062984689050_7429305477461286856_n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825625"/>
            <a:ext cx="3594100" cy="479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Mbjellja e fidaneve </a:t>
            </a:r>
            <a:endParaRPr lang="en-US"/>
          </a:p>
        </p:txBody>
      </p:sp>
      <p:sp>
        <p:nvSpPr>
          <p:cNvPr id="221" name="Google Shape;221;p2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222" name="Google Shape;222;p21" descr="440341102_824974962853586_4490020468088256709_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043680" y="1906905"/>
            <a:ext cx="2979420" cy="422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 descr="440512308_1028921608650581_4467525349177331140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969375" y="1825625"/>
            <a:ext cx="2774315" cy="374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 descr="440598675_950286103252698_5657842454759984628_n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235700" y="1825625"/>
            <a:ext cx="2733675" cy="356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 descr="441183786_1510594083004207_2574495459460152111_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8200" y="1825625"/>
            <a:ext cx="3205480" cy="430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Ujitja  e fidaneve</a:t>
            </a:r>
            <a:endParaRPr lang="en-US"/>
          </a:p>
        </p:txBody>
      </p:sp>
      <p:pic>
        <p:nvPicPr>
          <p:cNvPr id="231" name="Google Shape;231;p22" descr="440853274_1328800067989677_5492492912445481129_n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843780" y="1825625"/>
            <a:ext cx="5131435" cy="5050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Vendosja e mbajtesve te fidaneve </a:t>
            </a:r>
            <a:endParaRPr lang="en-US"/>
          </a:p>
        </p:txBody>
      </p:sp>
      <p:pic>
        <p:nvPicPr>
          <p:cNvPr id="237" name="Google Shape;237;p23" descr="441968318_828130602574432_6770623072365087134_n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437380" y="1825625"/>
            <a:ext cx="5318125" cy="4939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Plehrosja e fidaneve me vitamina ushqyese</a:t>
            </a:r>
            <a:endParaRPr lang="en-US"/>
          </a:p>
        </p:txBody>
      </p:sp>
      <p:pic>
        <p:nvPicPr>
          <p:cNvPr id="243" name="Google Shape;243;p24" descr="441191825_1837582800053332_245421339882864346_n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493895" y="1825625"/>
            <a:ext cx="3671570" cy="4987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Ujitja e fidaneve </a:t>
            </a:r>
            <a:endParaRPr lang="en-US"/>
          </a:p>
        </p:txBody>
      </p:sp>
      <p:sp>
        <p:nvSpPr>
          <p:cNvPr id="249" name="Google Shape;249;p2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250" name="Google Shape;250;p25" descr="441178388_309085732234840_9017777991122792337_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560945" y="1825625"/>
            <a:ext cx="3415665" cy="465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 descr="441888229_456647536904165_1465221230250083926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178300" y="1825625"/>
            <a:ext cx="3382645" cy="48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Prashitja e fidaneve </a:t>
            </a:r>
            <a:endParaRPr lang="en-US"/>
          </a:p>
        </p:txBody>
      </p:sp>
      <p:sp>
        <p:nvSpPr>
          <p:cNvPr id="257" name="Google Shape;257;p26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  <p:pic>
        <p:nvPicPr>
          <p:cNvPr id="258" name="Google Shape;258;p26" descr="440547805_5790390564418334_1063490640282381704_n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855210" y="1691005"/>
            <a:ext cx="3657600" cy="487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 descr="440576802_424632417174014_2856472712988841988_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512810" y="1691005"/>
            <a:ext cx="3552825" cy="473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 descr="441150573_326247606970000_1952460410166787604_n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18235" y="1691005"/>
            <a:ext cx="3736975" cy="4983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</a:p>
        </p:txBody>
      </p:sp>
      <p:sp>
        <p:nvSpPr>
          <p:cNvPr id="266" name="Google Shape;266;p27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 descr="A group of people standing in a classroom&#10;&#10;Description automatically generated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806950" y="3735263"/>
            <a:ext cx="30861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 descr="A group of people sitting in a room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660274" y="-366295"/>
            <a:ext cx="54864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 descr="A group of kids playing with paper on the floor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881686" y="3737811"/>
            <a:ext cx="30861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 descr="A group of children sitting in a circle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32213" y="3751180"/>
            <a:ext cx="30861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Dita e dyt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  Pun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grupe, sh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nimi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ditar dhe prezantimet                     data:20.10.2023</a:t>
            </a:r>
            <a:endParaRPr lang="en-US"/>
          </a:p>
        </p:txBody>
      </p:sp>
      <p:sp>
        <p:nvSpPr>
          <p:cNvPr id="105" name="Google Shape;105;p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Ndaj klas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kat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 grupe . Secili grup ulet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tavolin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veqant 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mundet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diskutoj dhe punoj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nyr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individuale.Caktoj edhe udh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heq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sit e grupit .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Pastaj ndan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fjal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t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sit dhe pasi u menduan mir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e vendos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fjal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aty ku i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rkiste ai grup. Kur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gjith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dhan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mendimet e tyre i ngjit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fjal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t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flet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e madhe .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vazhdim list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e fjal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ve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ngjitura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flet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e madhe e shkruajt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fletoret individuale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projektit .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Shkruajt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 secil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fjal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nga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fjali dhe plot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suan me vizatime .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Puna e secilit grup u prezantua nga dy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s, ja dhe fotot 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" descr="A group of children sitting at a table&#10;&#10;Description automatically generated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432634" y="3427788"/>
            <a:ext cx="30861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 descr="A group of children sitting at a table writing on paper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428850" y="-673769"/>
            <a:ext cx="3066932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 descr="A group of kids sitting at a table writing on paper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07371" y="1692442"/>
            <a:ext cx="30861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 descr="A group of children sitting at a table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57897" y="1692442"/>
            <a:ext cx="30861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Dita e tret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   Zhvillimi i vizioneve dhe b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rja e pllakatit                                    data:31.10.2023</a:t>
            </a:r>
            <a:endParaRPr lang="en-US"/>
          </a:p>
        </p:txBody>
      </p:sp>
      <p:sp>
        <p:nvSpPr>
          <p:cNvPr id="119" name="Google Shape;119;p6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Flet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t e 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dha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cilat jan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ngjitur fjal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t e shkruara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cop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za letre ngjit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n</a:t>
            </a:r>
            <a:r>
              <a:rPr lang="en-US">
                <a:solidFill>
                  <a:srgbClr val="111111"/>
                </a:solidFill>
              </a:rPr>
              <a:t>ë </a:t>
            </a:r>
            <a:r>
              <a:rPr lang="en-US"/>
              <a:t>mur dhe lexohen edhe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here nga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sit .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sit bisedojn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rreth nevojave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Kosov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 dhe ndryshimeve 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d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shirojn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ti b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jn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. Pra s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bashku me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sit formuam bashkarisht vizione se si mund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jet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Kosova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ardhmen dhe cili dot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ishte roli i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sve pra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ardhmen . Pra,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sve ua sqarova 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e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klasa duhet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rgatis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pllakat ku ju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 duhet 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paraqitni vizatime , fotografi, tekste, vjersha etj. ,p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 kat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 temat(Arsim,bashk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jetes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,ekonomi dhe infrastruktur dhe mjedis). Fotot gjat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dit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 s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tret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 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 descr="A group of children sitting at a table in a classroom&#10;&#10;Description automatically generated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700003" y="4096210"/>
            <a:ext cx="30861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 descr="A person taking a selfie in a classroom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08274" y="-5347"/>
            <a:ext cx="54864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" descr="A person taking a selfie with a group of people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674" y="-5347"/>
            <a:ext cx="54864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/>
              <a:t>Dita e kat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rt   Grumbullimi i d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shirave dhe ideve                                    data:10.11.2023</a:t>
            </a:r>
            <a:endParaRPr lang="en-US"/>
          </a:p>
        </p:txBody>
      </p:sp>
      <p:sp>
        <p:nvSpPr>
          <p:cNvPr id="132" name="Google Shape;132;p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Pasi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sit rishikuan pllakatin dhe i nxit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ata 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ti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rmbledhin bisedat dhe pun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klas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.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sve ua sqaroj se ju keni paraqitur vizionet e juaja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pllakat , por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 pjes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marrje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gar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nuk mjafton vet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m pllakati pra, na nevoitet edhe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ide 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e shpreh synimin ton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se </a:t>
            </a:r>
            <a:r>
              <a:rPr lang="en-US" sz="2000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/>
              <a:t>ka d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shirojm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ndryshojm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mjedisin ton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ardhmen ? Pra , duhet 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zbulojm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se </a:t>
            </a:r>
            <a:r>
              <a:rPr lang="en-US" sz="2000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/>
              <a:t>ka d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shirojm</a:t>
            </a:r>
            <a:r>
              <a:rPr lang="en-US">
                <a:solidFill>
                  <a:srgbClr val="111111"/>
                </a:solidFill>
              </a:rPr>
              <a:t>ë?</a:t>
            </a:r>
            <a:r>
              <a:rPr lang="en-US"/>
              <a:t> dhe </a:t>
            </a:r>
            <a:r>
              <a:rPr lang="en-US" sz="2000" b="0" i="0">
                <a:solidFill>
                  <a:srgbClr val="5F636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Ç</a:t>
            </a:r>
            <a:r>
              <a:rPr lang="en-US"/>
              <a:t>ka 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sht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e r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nd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sishme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 ju ? Pra, k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to dit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e jav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dot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mbledhim d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shirat e idet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e juaja. Pra , duhet ta kemi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 PROJEKT.pra, gjat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k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saj jav</a:t>
            </a:r>
            <a:r>
              <a:rPr lang="en-US">
                <a:solidFill>
                  <a:srgbClr val="111111"/>
                </a:solidFill>
              </a:rPr>
              <a:t>e</a:t>
            </a:r>
            <a:r>
              <a:rPr lang="en-US"/>
              <a:t> dot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k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rkojm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projekt-ide.Pra ,dota zgjedhim nj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 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cil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 dota realizojm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p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rmes projektit. Nx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sit i angazhova q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4-5 dit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shkoll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, sht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pi ti shkruajn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d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shirat dhe idet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fletoret e projekteve dhe ti ilustrojn</a:t>
            </a:r>
            <a:r>
              <a:rPr lang="en-US">
                <a:solidFill>
                  <a:srgbClr val="111111"/>
                </a:solidFill>
              </a:rPr>
              <a:t>ë</a:t>
            </a:r>
            <a:r>
              <a:rPr lang="en-US"/>
              <a:t> ato me vizatime  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9" descr="A group of kids coloring on a large paper&#10;&#10;Description automatically generated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4088062" y="2518735"/>
            <a:ext cx="4523875" cy="34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 descr="A person drawing on a large paper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178800" y="5194968"/>
            <a:ext cx="4015874" cy="301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 descr="A person drawing on a paper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674" y="4767179"/>
            <a:ext cx="4630822" cy="344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 descr="A group of children sitting at a desk in a classroom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018379" y="-5347"/>
            <a:ext cx="4176295" cy="315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 descr="A group of kids sitting at desks in a classroom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674" y="-5347"/>
            <a:ext cx="4523874" cy="3433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4683</Words>
  <Application>WPS Presentation</Application>
  <PresentationFormat/>
  <Paragraphs>74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SimSun</vt:lpstr>
      <vt:lpstr>Wingdings</vt:lpstr>
      <vt:lpstr>Arial</vt:lpstr>
      <vt:lpstr>Calibri</vt:lpstr>
      <vt:lpstr>Microsoft YaHei</vt:lpstr>
      <vt:lpstr>Arial Unicode MS</vt:lpstr>
      <vt:lpstr>office theme</vt:lpstr>
      <vt:lpstr>Vis Co Kos –Vision of Cooperation in Kosovo</vt:lpstr>
      <vt:lpstr>Hyrje dhe diskutim</vt:lpstr>
      <vt:lpstr>PowerPoint 演示文稿</vt:lpstr>
      <vt:lpstr>Dita e dytë  Punë në grupe, shënimi në ditar dhe prezantimet                     data:20.10.2023</vt:lpstr>
      <vt:lpstr>PowerPoint 演示文稿</vt:lpstr>
      <vt:lpstr>Dita e tretë   Zhvillimi i vizioneve dhe bërja e pllakatit                                    data:31.10.2023</vt:lpstr>
      <vt:lpstr>PowerPoint 演示文稿</vt:lpstr>
      <vt:lpstr>Dita e katërt   Grumbullimi i dëshirave dhe ideve                                    data:10.11.2023</vt:lpstr>
      <vt:lpstr>PowerPoint 演示文稿</vt:lpstr>
      <vt:lpstr>Dita e pestë    Zhvillimi i projektideve                                                                    data:29.11.2023</vt:lpstr>
      <vt:lpstr>PowerPoint 演示文稿</vt:lpstr>
      <vt:lpstr>PowerPoint 演示文稿</vt:lpstr>
      <vt:lpstr>Vazhdim i projektit - pjesa e dyte</vt:lpstr>
      <vt:lpstr>Sot me nxenesit beme pastrimin e vendit ku vendoset serra </vt:lpstr>
      <vt:lpstr>Mihja dhe pleherosja e vendit ku dote vendoset serra</vt:lpstr>
      <vt:lpstr>Sot me mesuesin dhe nxenesit beme hapjen e kanalit per vendosjen e serres </vt:lpstr>
      <vt:lpstr>Vendosja e serres ne vendin ku e kemi planifikuar </vt:lpstr>
      <vt:lpstr>Vendosja e najllonit te serres </vt:lpstr>
      <vt:lpstr>Hapja e gropave per mbjelljen e fidaneve </vt:lpstr>
      <vt:lpstr>Perzgjedhja e fidaneve nga nxenesit</vt:lpstr>
      <vt:lpstr>Mbjellja e fidaneve </vt:lpstr>
      <vt:lpstr>Ujitja  e fidaneve</vt:lpstr>
      <vt:lpstr>Vendosja e mbajtesve te fidaneve </vt:lpstr>
      <vt:lpstr>Plehrosja e fidaneve me vitamina ushqyese</vt:lpstr>
      <vt:lpstr>Ujitja e fidaneve </vt:lpstr>
      <vt:lpstr>Prashitja e fidaneve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 Co Kos –Vision of Cooperation in Kosovo</dc:title>
  <dc:creator>PC_2</dc:creator>
  <cp:lastModifiedBy>Nebojsa Simic</cp:lastModifiedBy>
  <cp:revision>1</cp:revision>
  <dcterms:created xsi:type="dcterms:W3CDTF">2024-06-26T19:44:28Z</dcterms:created>
  <dcterms:modified xsi:type="dcterms:W3CDTF">2024-06-26T19:44:28Z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1E40A8E20118497D916C1F341186F02F_13</vt:lpwstr>
  </property>
  <property fmtid="{D5CDD505-2E9C-101B-9397-08002B2CF9AE}" pid="3" name="KSOProductBuildVer">
    <vt:lpwstr>1033-12.2.0.17119</vt:lpwstr>
  </property>
</Properties>
</file>