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7F-B061-4FE1-AE85-147A554B9B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170D-8717-4373-BEAA-19370B43E8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7F-B061-4FE1-AE85-147A554B9B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170D-8717-4373-BEAA-19370B43E8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7F-B061-4FE1-AE85-147A554B9B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170D-8717-4373-BEAA-19370B43E8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7F-B061-4FE1-AE85-147A554B9B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170D-8717-4373-BEAA-19370B43E8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7F-B061-4FE1-AE85-147A554B9B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170D-8717-4373-BEAA-19370B43E8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7F-B061-4FE1-AE85-147A554B9B3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170D-8717-4373-BEAA-19370B43E8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7F-B061-4FE1-AE85-147A554B9B3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170D-8717-4373-BEAA-19370B43E8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7F-B061-4FE1-AE85-147A554B9B3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170D-8717-4373-BEAA-19370B43E8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7F-B061-4FE1-AE85-147A554B9B3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170D-8717-4373-BEAA-19370B43E8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7F-B061-4FE1-AE85-147A554B9B3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170D-8717-4373-BEAA-19370B43E8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7F-B061-4FE1-AE85-147A554B9B3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170D-8717-4373-BEAA-19370B43E8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A6FC7F-B061-4FE1-AE85-147A554B9B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D3170D-8717-4373-BEAA-19370B43E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3898"/>
            <a:ext cx="10515600" cy="5770204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Shfmu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Prof.Dr.Xhavit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Ahmeti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Hodonoc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VisCoKos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Realizimi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projektit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Këndi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dijes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Klasa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IV</a:t>
            </a:r>
            <a:r>
              <a:rPr lang="en-US" b="1" baseline="-250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1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Mësimdhënësja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Rahime Morina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in a classroom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2" y="924913"/>
            <a:ext cx="11138099" cy="47407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lockers in a room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27" y="525166"/>
            <a:ext cx="7034746" cy="58076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looking at a piece of paper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56" y="543893"/>
            <a:ext cx="8984288" cy="57702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 in a librar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9" y="1075223"/>
            <a:ext cx="11125682" cy="470755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 reading a book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99" y="1078458"/>
            <a:ext cx="11094002" cy="47010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 and a child in a stor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8" y="1061315"/>
            <a:ext cx="11125684" cy="47353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books on a tabl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8" y="1063493"/>
            <a:ext cx="11133144" cy="473101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tanding at a tabl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1" y="1071900"/>
            <a:ext cx="11111498" cy="47141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 in front of a white cabine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35" y="1058173"/>
            <a:ext cx="11122304" cy="474165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people standing in a room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6" y="1064505"/>
            <a:ext cx="11125688" cy="4728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 in a room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2" y="573059"/>
            <a:ext cx="11682356" cy="571188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7609" y="2505670"/>
            <a:ext cx="85967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Faleminderit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për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vëmendje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in a classroom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570432"/>
            <a:ext cx="11682525" cy="57171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people in a room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5" y="1061553"/>
            <a:ext cx="11140928" cy="47348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5" y="1064740"/>
            <a:ext cx="11109590" cy="47285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 working in a factor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3" y="1068466"/>
            <a:ext cx="11124753" cy="47210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 working on a projec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3" y="1065680"/>
            <a:ext cx="11105174" cy="4726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around a white box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4" y="1070688"/>
            <a:ext cx="11109592" cy="47166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 using a drill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4" y="1068839"/>
            <a:ext cx="11113378" cy="47203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WPS Presentation</Application>
  <PresentationFormat>Widescreen</PresentationFormat>
  <Paragraphs>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MS Mincho</vt:lpstr>
      <vt:lpstr>Yu Gothic UI</vt:lpstr>
      <vt:lpstr>Microsoft YaHei</vt:lpstr>
      <vt:lpstr>Arial Unicode MS</vt:lpstr>
      <vt:lpstr>Aptos Display</vt:lpstr>
      <vt:lpstr>Segoe Print</vt:lpstr>
      <vt:lpstr>Aptos</vt:lpstr>
      <vt:lpstr>Office Theme</vt:lpstr>
      <vt:lpstr>Shfmu "Prof.Dr.Xhavit Ahmeti" Hodonoc  VisCoKos  Realizimi i projektit: Këndi i dijes  Klasa: IV1  Mësimdhënësja: Rahime Morina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Rahime Morina</dc:creator>
  <cp:lastModifiedBy>Nebojsa Simic</cp:lastModifiedBy>
  <cp:revision>6</cp:revision>
  <dcterms:created xsi:type="dcterms:W3CDTF">2024-05-31T16:09:00Z</dcterms:created>
  <dcterms:modified xsi:type="dcterms:W3CDTF">2024-06-26T19:47:38Z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349C11ED12F343C4A251472452D5C8D4_13</vt:lpwstr>
  </property>
  <property fmtid="{D5CDD505-2E9C-101B-9397-08002B2CF9AE}" pid="3" name="KSOProductBuildVer">
    <vt:lpwstr>1033-12.2.0.17119</vt:lpwstr>
  </property>
</Properties>
</file>