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31"/>
  </p:notesMasterIdLst>
  <p:handoutMasterIdLst>
    <p:handoutMasterId r:id="rId32"/>
  </p:handoutMasterIdLst>
  <p:sldIdLst>
    <p:sldId id="331" r:id="rId5"/>
    <p:sldId id="304" r:id="rId6"/>
    <p:sldId id="307" r:id="rId7"/>
    <p:sldId id="281" r:id="rId8"/>
    <p:sldId id="282" r:id="rId9"/>
    <p:sldId id="314" r:id="rId10"/>
    <p:sldId id="324" r:id="rId11"/>
    <p:sldId id="326" r:id="rId12"/>
    <p:sldId id="327" r:id="rId13"/>
    <p:sldId id="325" r:id="rId14"/>
    <p:sldId id="318" r:id="rId15"/>
    <p:sldId id="321" r:id="rId16"/>
    <p:sldId id="328" r:id="rId17"/>
    <p:sldId id="322" r:id="rId18"/>
    <p:sldId id="329" r:id="rId19"/>
    <p:sldId id="332" r:id="rId20"/>
    <p:sldId id="333" r:id="rId21"/>
    <p:sldId id="340" r:id="rId22"/>
    <p:sldId id="341" r:id="rId23"/>
    <p:sldId id="334" r:id="rId24"/>
    <p:sldId id="335" r:id="rId25"/>
    <p:sldId id="336" r:id="rId26"/>
    <p:sldId id="337" r:id="rId27"/>
    <p:sldId id="338" r:id="rId28"/>
    <p:sldId id="339" r:id="rId29"/>
    <p:sldId id="330" r:id="rId30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88" autoAdjust="0"/>
  </p:normalViewPr>
  <p:slideViewPr>
    <p:cSldViewPr snapToGrid="0" snapToObjects="1">
      <p:cViewPr varScale="1">
        <p:scale>
          <a:sx n="109" d="100"/>
          <a:sy n="109" d="100"/>
        </p:scale>
        <p:origin x="672" y="108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5" d="100"/>
          <a:sy n="25" d="100"/>
        </p:scale>
        <p:origin x="348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70FB6-164E-0840-A35B-09E9F3D45F76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D0AB-C59E-4A46-83D3-F07787446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41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68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14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Image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/>
          <a:lstStyle>
            <a:lvl1pPr algn="ctr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27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F5CD-927B-607C-3EB8-CEEF73205D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Kapija</a:t>
            </a:r>
            <a:r>
              <a:rPr lang="en-US" dirty="0"/>
              <a:t> mog detinjstva!</a:t>
            </a:r>
          </a:p>
        </p:txBody>
      </p:sp>
    </p:spTree>
    <p:extLst>
      <p:ext uri="{BB962C8B-B14F-4D97-AF65-F5344CB8AC3E}">
        <p14:creationId xmlns:p14="http://schemas.microsoft.com/office/powerpoint/2010/main" val="29741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0F020-31C3-25BF-D939-630DDE83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DA60C-778D-196C-5D8C-5AA2E31C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87944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2EF8D-0BB5-0918-47B0-2BA07D65E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440" y="1"/>
            <a:ext cx="3366934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C9094-B863-FED9-66D4-35CD2EFB1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74" y="0"/>
            <a:ext cx="4945626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797B24-ECDB-1737-163D-EA42A4D19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3879440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E7EE6F-5E73-06DB-8C90-396E09F79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441" y="3429000"/>
            <a:ext cx="3366934" cy="3428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054AEC-A330-501A-64F0-12E36A6B8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373" y="3429002"/>
            <a:ext cx="4945625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2267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43EC8A-1733-CCF7-081F-EB4667CB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a sad </a:t>
            </a:r>
            <a:r>
              <a:rPr lang="en-US" dirty="0" err="1"/>
              <a:t>izgleda</a:t>
            </a:r>
            <a:r>
              <a:rPr lang="en-US" dirty="0"/>
              <a:t> </a:t>
            </a:r>
            <a:r>
              <a:rPr lang="en-US" dirty="0" err="1"/>
              <a:t>ovako</a:t>
            </a:r>
            <a:r>
              <a:rPr lang="en-US" dirty="0"/>
              <a:t>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55D3D-AA24-CF53-6679-29B3C83F764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9D854-FB65-0E93-CFE2-041F7C41D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BD61A-C29D-99E6-5B03-192A36712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89" y="2222090"/>
            <a:ext cx="7344697" cy="4365523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D355201-6DC9-A700-E095-2DC0A63C92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5224" r="15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1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1057274"/>
            <a:ext cx="9875463" cy="999746"/>
          </a:xfrm>
        </p:spPr>
        <p:txBody>
          <a:bodyPr/>
          <a:lstStyle/>
          <a:p>
            <a:r>
              <a:rPr lang="en-US" dirty="0"/>
              <a:t>Final tips &amp; takeaways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88BD9B8-D6A6-D55A-830D-4D3CC2DC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0564" y="2303028"/>
            <a:ext cx="5829147" cy="3961593"/>
          </a:xfrm>
        </p:spPr>
        <p:txBody>
          <a:bodyPr>
            <a:normAutofit/>
          </a:bodyPr>
          <a:lstStyle/>
          <a:p>
            <a:r>
              <a:rPr lang="en-US" dirty="0"/>
              <a:t>Consistent rehearsal</a:t>
            </a:r>
          </a:p>
          <a:p>
            <a:pPr lvl="1"/>
            <a:r>
              <a:rPr lang="en-US" dirty="0"/>
              <a:t>Strengthen your familiarity</a:t>
            </a:r>
          </a:p>
          <a:p>
            <a:r>
              <a:rPr lang="en-US" dirty="0"/>
              <a:t>Refine delivery style</a:t>
            </a:r>
          </a:p>
          <a:p>
            <a:pPr lvl="1"/>
            <a:r>
              <a:rPr lang="en-US" dirty="0"/>
              <a:t>Pacing, tone, and emphasis</a:t>
            </a:r>
          </a:p>
          <a:p>
            <a:r>
              <a:rPr lang="en-US" dirty="0"/>
              <a:t>Timing and transitions</a:t>
            </a:r>
          </a:p>
          <a:p>
            <a:pPr lvl="1"/>
            <a:r>
              <a:rPr lang="en-US" dirty="0"/>
              <a:t>Aim for seamless, professional delivery</a:t>
            </a:r>
          </a:p>
          <a:p>
            <a:r>
              <a:rPr lang="en-US" dirty="0"/>
              <a:t>Practice audience</a:t>
            </a:r>
          </a:p>
          <a:p>
            <a:pPr lvl="1"/>
            <a:r>
              <a:rPr lang="en-US" dirty="0"/>
              <a:t>Enlist colleagues to listen &amp; provide feedback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0853098E-C088-D323-4BF2-987893F262F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940842" y="2303028"/>
            <a:ext cx="3485184" cy="3961593"/>
          </a:xfrm>
        </p:spPr>
        <p:txBody>
          <a:bodyPr/>
          <a:lstStyle/>
          <a:p>
            <a:r>
              <a:rPr lang="en-US" dirty="0"/>
              <a:t>Seek feedback</a:t>
            </a:r>
          </a:p>
          <a:p>
            <a:r>
              <a:rPr lang="en-US" dirty="0"/>
              <a:t>Reflect on performance</a:t>
            </a:r>
          </a:p>
          <a:p>
            <a:r>
              <a:rPr lang="en-US" dirty="0"/>
              <a:t>Explore new techniques</a:t>
            </a:r>
          </a:p>
          <a:p>
            <a:r>
              <a:rPr lang="en-US" dirty="0"/>
              <a:t>Set personal goals</a:t>
            </a:r>
          </a:p>
          <a:p>
            <a:r>
              <a:rPr lang="en-US" dirty="0"/>
              <a:t>Iterate and adapt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B87FD-0528-705E-E2C5-FDD2B6D54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1601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E945-92F4-5277-DE22-84465C559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2D57F3-C9D7-F924-1FAB-B3F71D3C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7D6E8-D337-A556-67DD-0D86518A3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8324"/>
            <a:ext cx="12309986" cy="67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A324-0737-F0DA-1F7D-10CBE06D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Speaking engagement metrics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21286A-7B29-3B58-1636-0F4572389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C0C7FF8-9CAF-6C67-C1E5-AF40401D0B3D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72981775"/>
              </p:ext>
            </p:extLst>
          </p:nvPr>
        </p:nvGraphicFramePr>
        <p:xfrm>
          <a:off x="1681163" y="2316163"/>
          <a:ext cx="10510836" cy="394846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080076">
                  <a:extLst>
                    <a:ext uri="{9D8B030D-6E8A-4147-A177-3AD203B41FA5}">
                      <a16:colId xmlns:a16="http://schemas.microsoft.com/office/drawing/2014/main" val="1764027237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val="778914542"/>
                    </a:ext>
                  </a:extLst>
                </a:gridCol>
                <a:gridCol w="1175342">
                  <a:extLst>
                    <a:ext uri="{9D8B030D-6E8A-4147-A177-3AD203B41FA5}">
                      <a16:colId xmlns:a16="http://schemas.microsoft.com/office/drawing/2014/main" val="4233386372"/>
                    </a:ext>
                  </a:extLst>
                </a:gridCol>
                <a:gridCol w="1175342">
                  <a:extLst>
                    <a:ext uri="{9D8B030D-6E8A-4147-A177-3AD203B41FA5}">
                      <a16:colId xmlns:a16="http://schemas.microsoft.com/office/drawing/2014/main" val="1626524931"/>
                    </a:ext>
                  </a:extLst>
                </a:gridCol>
              </a:tblGrid>
              <a:tr h="658077">
                <a:tc>
                  <a:txBody>
                    <a:bodyPr/>
                    <a:lstStyle/>
                    <a:p>
                      <a:r>
                        <a:rPr lang="en-US" dirty="0"/>
                        <a:t>Impact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Achieved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5033212"/>
                  </a:ext>
                </a:extLst>
              </a:tr>
              <a:tr h="658077">
                <a:tc>
                  <a:txBody>
                    <a:bodyPr/>
                    <a:lstStyle/>
                    <a:p>
                      <a:r>
                        <a:rPr lang="en-US" dirty="0"/>
                        <a:t>Audience interaction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3796761"/>
                  </a:ext>
                </a:extLst>
              </a:tr>
              <a:tr h="658077">
                <a:tc>
                  <a:txBody>
                    <a:bodyPr/>
                    <a:lstStyle/>
                    <a:p>
                      <a:r>
                        <a:rPr lang="en-US" dirty="0"/>
                        <a:t>Knowledge retention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9202252"/>
                  </a:ext>
                </a:extLst>
              </a:tr>
              <a:tr h="658077">
                <a:tc>
                  <a:txBody>
                    <a:bodyPr/>
                    <a:lstStyle/>
                    <a:p>
                      <a:r>
                        <a:rPr lang="en-US" dirty="0"/>
                        <a:t>Post-presentation surveys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rating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5356481"/>
                  </a:ext>
                </a:extLst>
              </a:tr>
              <a:tr h="658077">
                <a:tc>
                  <a:txBody>
                    <a:bodyPr/>
                    <a:lstStyle/>
                    <a:p>
                      <a:r>
                        <a:rPr lang="en-US" dirty="0"/>
                        <a:t>Referral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085491"/>
                  </a:ext>
                </a:extLst>
              </a:tr>
              <a:tr h="658077">
                <a:tc>
                  <a:txBody>
                    <a:bodyPr/>
                    <a:lstStyle/>
                    <a:p>
                      <a:r>
                        <a:rPr lang="en-US" dirty="0"/>
                        <a:t>Collaboration opportunities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of opportunities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231845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030D854-39D9-B4A3-1245-44BAF9BE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1322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BED48B-1376-3B0F-68C7-F94BD634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2C8A2-FA0D-74A9-C936-9B486F1B0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8136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D8AA3-7004-737E-88F4-E3DBB519D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368" y="0"/>
            <a:ext cx="6410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CCE916-BFC5-3B39-75E3-0025BB42FB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Deo </a:t>
            </a:r>
            <a:r>
              <a:rPr lang="en-US" dirty="0" err="1"/>
              <a:t>atmosfere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otvaranja</a:t>
            </a:r>
            <a:r>
              <a:rPr lang="en-US" dirty="0"/>
              <a:t> </a:t>
            </a:r>
            <a:r>
              <a:rPr lang="en-US" dirty="0" err="1"/>
              <a:t>projekta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29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725D-D62C-93A3-AE88-E42FAB891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B841B5-B9E5-14CA-3A80-0F654549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5B822-80CD-A57E-1A38-D57D3645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ACA500-0E66-DC9E-59BB-C5D464314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788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E82B-8EA6-CF89-DECC-D088A682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CE5C2E-B8F1-FC5A-C0CF-93D15E2E1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EF21A-B216-8F82-51AC-60B13FA37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2AE078-47B9-2582-1B2D-85CB9AD15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224" y="0"/>
            <a:ext cx="6503437" cy="6858000"/>
          </a:xfrm>
        </p:spPr>
      </p:pic>
    </p:spTree>
    <p:extLst>
      <p:ext uri="{BB962C8B-B14F-4D97-AF65-F5344CB8AC3E}">
        <p14:creationId xmlns:p14="http://schemas.microsoft.com/office/powerpoint/2010/main" val="818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2823-648F-A17B-43F1-CEC1950FE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29D5E-26CB-BE6E-3605-70ED5442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80634-688A-4C38-6093-36059B3C6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E2E898-0CC3-1B84-C51E-2CBDAAE4D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041" y="1"/>
            <a:ext cx="7455160" cy="6857999"/>
          </a:xfrm>
        </p:spPr>
      </p:pic>
    </p:spTree>
    <p:extLst>
      <p:ext uri="{BB962C8B-B14F-4D97-AF65-F5344CB8AC3E}">
        <p14:creationId xmlns:p14="http://schemas.microsoft.com/office/powerpoint/2010/main" val="121722907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 </a:t>
            </a:r>
            <a:r>
              <a:rPr lang="en-US" dirty="0" err="1"/>
              <a:t>ideje</a:t>
            </a:r>
            <a:r>
              <a:rPr lang="en-US" dirty="0"/>
              <a:t> do </a:t>
            </a:r>
            <a:r>
              <a:rPr lang="en-US" dirty="0" err="1"/>
              <a:t>realizacije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0D5C9-A95E-2033-6198-4E427FDCE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70058"/>
            <a:ext cx="9144000" cy="478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D277D-4B6F-CDC8-85CB-EBBD466F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652FA3-0AB0-53A0-75B1-1955A4D6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39999-7A03-148B-AEF1-C6E9C59A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FF458E-C3FB-6E07-827D-FC705A5A5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96000" cy="695130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FC3C9-839B-6108-4410-444FCF1B8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2428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FA3D5-B223-AF0C-8646-F384958DA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8B75D2-95C4-B777-B721-83C745DF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F5B57-2ECC-9D59-9BE6-23329FDCB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E9DAE0-14B8-6415-E160-FB8626BCB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950685"/>
            <a:ext cx="6242050" cy="470104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7D4CB-2A35-5137-04AC-34E7F1BDD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183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73258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7E69E-635D-7CDB-61F9-D41214622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5635F7-6B3F-B74D-0AA1-68C45D2E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18417-C149-C985-4BED-A4B68B37B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A3946E-B381-3D01-E5F4-E8F625170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976" y="0"/>
            <a:ext cx="7165910" cy="6857999"/>
          </a:xfrm>
        </p:spPr>
      </p:pic>
    </p:spTree>
    <p:extLst>
      <p:ext uri="{BB962C8B-B14F-4D97-AF65-F5344CB8AC3E}">
        <p14:creationId xmlns:p14="http://schemas.microsoft.com/office/powerpoint/2010/main" val="136883180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6338-AD76-DA7D-4AC2-6B781CA4A6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Fotografisanje</a:t>
            </a:r>
            <a:r>
              <a:rPr lang="en-US" dirty="0"/>
              <a:t> u </a:t>
            </a:r>
            <a:r>
              <a:rPr lang="en-US" dirty="0" err="1"/>
              <a:t>novom</a:t>
            </a:r>
            <a:r>
              <a:rPr lang="en-US" dirty="0"/>
              <a:t> </a:t>
            </a:r>
            <a:r>
              <a:rPr lang="en-US" dirty="0" err="1"/>
              <a:t>ruhu</a:t>
            </a:r>
            <a:r>
              <a:rPr lang="en-US" dirty="0"/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95A3A0-1181-D508-6E22-C743ED1902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575" y="457200"/>
            <a:ext cx="987425" cy="24447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1D188-1CAE-4BB0-1A33-6666C961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5A4B1D-0B3B-3CF0-C382-C95764192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C8C53-92CD-C524-2E6A-A578628A1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8B495-D750-D9FC-339F-81F143FD4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4571F9-7F73-57A2-3E56-81B2A953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ADA89-12E1-7A30-29C6-85D68979D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17714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2E15-5F10-4A94-D1FC-CD0D5872C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235974"/>
            <a:ext cx="5715000" cy="3341517"/>
          </a:xfrm>
        </p:spPr>
        <p:txBody>
          <a:bodyPr/>
          <a:lstStyle/>
          <a:p>
            <a:r>
              <a:rPr lang="en-US" dirty="0" err="1"/>
              <a:t>Hvala</a:t>
            </a:r>
            <a:r>
              <a:rPr lang="en-US" dirty="0"/>
              <a:t> </a:t>
            </a:r>
            <a:r>
              <a:rPr lang="en-US" dirty="0" err="1"/>
              <a:t>puno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ukazanom</a:t>
            </a:r>
            <a:r>
              <a:rPr lang="en-US" dirty="0"/>
              <a:t> </a:t>
            </a:r>
            <a:r>
              <a:rPr lang="en-US" dirty="0" err="1"/>
              <a:t>poverenju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vasu </a:t>
            </a:r>
            <a:r>
              <a:rPr lang="en-US" dirty="0" err="1"/>
              <a:t>pomoc</a:t>
            </a:r>
            <a:r>
              <a:rPr lang="en-US" dirty="0"/>
              <a:t> </a:t>
            </a:r>
            <a:r>
              <a:rPr lang="en-US" dirty="0" err="1"/>
              <a:t>nasa</a:t>
            </a:r>
            <a:r>
              <a:rPr lang="en-US" dirty="0"/>
              <a:t> </a:t>
            </a:r>
            <a:r>
              <a:rPr lang="en-US" dirty="0" err="1"/>
              <a:t>skola</a:t>
            </a:r>
            <a:r>
              <a:rPr lang="en-US" dirty="0"/>
              <a:t> </a:t>
            </a:r>
            <a:r>
              <a:rPr lang="en-US" dirty="0" err="1"/>
              <a:t>izgleda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lepse!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D2D49-E8B2-0C2B-1EB0-79D80A461A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dirty="0" err="1"/>
              <a:t>izdvojeno</a:t>
            </a:r>
            <a:r>
              <a:rPr lang="en-US" dirty="0"/>
              <a:t> </a:t>
            </a:r>
            <a:r>
              <a:rPr lang="en-US" dirty="0" err="1"/>
              <a:t>odeljenje</a:t>
            </a:r>
            <a:r>
              <a:rPr lang="en-US" dirty="0"/>
              <a:t>  Ivo Lola </a:t>
            </a:r>
            <a:r>
              <a:rPr lang="en-US" dirty="0" err="1"/>
              <a:t>Ribar</a:t>
            </a:r>
            <a:r>
              <a:rPr lang="en-US" dirty="0"/>
              <a:t>, </a:t>
            </a:r>
            <a:r>
              <a:rPr lang="en-US" dirty="0" err="1"/>
              <a:t>ucenici</a:t>
            </a:r>
            <a:r>
              <a:rPr lang="en-US" dirty="0"/>
              <a:t>   IV/4 I </a:t>
            </a:r>
            <a:r>
              <a:rPr lang="en-US" dirty="0" err="1"/>
              <a:t>ucteljica</a:t>
            </a:r>
            <a:r>
              <a:rPr lang="en-US" dirty="0"/>
              <a:t> Milena!</a:t>
            </a:r>
          </a:p>
        </p:txBody>
      </p:sp>
    </p:spTree>
    <p:extLst>
      <p:ext uri="{BB962C8B-B14F-4D97-AF65-F5344CB8AC3E}">
        <p14:creationId xmlns:p14="http://schemas.microsoft.com/office/powerpoint/2010/main" val="11915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6361471" y="1740309"/>
            <a:ext cx="5525728" cy="573220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B621B86-77E7-F613-F949-39918D2BFE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452" r="4452"/>
          <a:stretch>
            <a:fillRect/>
          </a:stretch>
        </p:blipFill>
        <p:spPr>
          <a:xfrm>
            <a:off x="0" y="0"/>
            <a:ext cx="3056939" cy="280219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1B87DB-FBE3-04DE-82D4-1B39554AF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939" y="1"/>
            <a:ext cx="3132189" cy="2802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D180F0-D0A3-58E4-763D-D142017BC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128" y="0"/>
            <a:ext cx="2600911" cy="2802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162C15-CFA3-AD68-06AB-F3E505642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038" y="-4917"/>
            <a:ext cx="3401961" cy="2802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0AB186-71EE-EE55-7226-E88A20AD9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34" y="2797276"/>
            <a:ext cx="6056671" cy="4060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67B7E8-1A92-0574-784A-E5FEC42701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2536" y="2797276"/>
            <a:ext cx="6149464" cy="40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5"/>
            <a:ext cx="5259554" cy="2495028"/>
          </a:xfrm>
        </p:spPr>
        <p:txBody>
          <a:bodyPr/>
          <a:lstStyle/>
          <a:p>
            <a:r>
              <a:rPr lang="en-US" dirty="0"/>
              <a:t>Overcoming nervousness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808750"/>
            <a:ext cx="5259554" cy="2233233"/>
          </a:xfrm>
        </p:spPr>
        <p:txBody>
          <a:bodyPr/>
          <a:lstStyle/>
          <a:p>
            <a:r>
              <a:rPr lang="en-US" dirty="0"/>
              <a:t>Confidence-building strategies</a:t>
            </a:r>
          </a:p>
        </p:txBody>
      </p:sp>
      <p:pic>
        <p:nvPicPr>
          <p:cNvPr id="6" name="Picture Placeholder 5" descr="A person holding a microphone and standing in front of a group of people">
            <a:extLst>
              <a:ext uri="{FF2B5EF4-FFF2-40B4-BE49-F238E27FC236}">
                <a16:creationId xmlns:a16="http://schemas.microsoft.com/office/drawing/2014/main" id="{FECDA901-DD88-89EB-E10E-A2994D0A92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7745" r="27745"/>
          <a:stretch/>
        </p:blipFill>
        <p:spPr>
          <a:xfrm>
            <a:off x="7414194" y="410780"/>
            <a:ext cx="4344695" cy="644722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D22C6D-D362-FB7D-66D4-4787B4E5C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95998" cy="7037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5FD577-A5BF-55EA-8C33-B2673327F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565" y="1057274"/>
            <a:ext cx="7965461" cy="994164"/>
          </a:xfrm>
        </p:spPr>
        <p:txBody>
          <a:bodyPr/>
          <a:lstStyle/>
          <a:p>
            <a:r>
              <a:rPr lang="en-US" dirty="0"/>
              <a:t>Engaging the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11C33-898C-4414-4665-5136EB6FC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0565" y="2303029"/>
            <a:ext cx="7965460" cy="3497698"/>
          </a:xfrm>
        </p:spPr>
        <p:txBody>
          <a:bodyPr/>
          <a:lstStyle/>
          <a:p>
            <a:r>
              <a:rPr lang="en-US" dirty="0"/>
              <a:t>Make eye contact with your audience to create a sense of intimacy and involvement</a:t>
            </a:r>
          </a:p>
          <a:p>
            <a:r>
              <a:rPr lang="en-US" dirty="0"/>
              <a:t>Weave relatable stories into your presentation using narratives that make your message memorable and impactful</a:t>
            </a:r>
          </a:p>
          <a:p>
            <a:r>
              <a:rPr lang="en-US" dirty="0"/>
              <a:t>Encourage questions and provide thoughtful responses to enhance audience participation</a:t>
            </a:r>
          </a:p>
          <a:p>
            <a:r>
              <a:rPr lang="en-US" dirty="0"/>
              <a:t>Use live polls or surveys to gather audience opinions, promoting engagement and making sure the audience feel involved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4E528-5944-BF7C-2353-B0036772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45160" cy="4032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C7C500-68C3-D746-DAAE-FEA66189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160" y="0"/>
            <a:ext cx="6037005" cy="4032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07DF76-E4B0-E37E-CDCA-3189CF472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" y="4032044"/>
            <a:ext cx="6145160" cy="2825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7604C-D4BF-4961-B4B3-97CD794E3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160" y="4032042"/>
            <a:ext cx="6046840" cy="282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0199-C129-11F0-56F2-2D1AED21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809" y="1057274"/>
            <a:ext cx="7043617" cy="2520217"/>
          </a:xfrm>
        </p:spPr>
        <p:txBody>
          <a:bodyPr/>
          <a:lstStyle/>
          <a:p>
            <a:r>
              <a:rPr lang="en-US" dirty="0"/>
              <a:t>Selecting </a:t>
            </a:r>
            <a:br>
              <a:rPr lang="en-US" dirty="0"/>
            </a:br>
            <a:r>
              <a:rPr lang="en-US" dirty="0"/>
              <a:t>visual aids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AEC4F-E711-8552-9C34-82C1514A1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D6BDC-E008-6AB7-55A1-46ED9BCF054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364808" y="3808750"/>
            <a:ext cx="7043618" cy="2233233"/>
          </a:xfrm>
        </p:spPr>
        <p:txBody>
          <a:bodyPr/>
          <a:lstStyle/>
          <a:p>
            <a:r>
              <a:rPr lang="en-US" dirty="0"/>
              <a:t>Enhancing your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DBCFF-ED77-6DA8-6457-DECA6E693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26025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8A9DE5-B27D-D17D-1DFC-72418EAB8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259" y="-47851"/>
            <a:ext cx="7105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18056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5ADB8-B96E-EDCE-E058-CAA8C58A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5443138"/>
          </a:xfrm>
        </p:spPr>
        <p:txBody>
          <a:bodyPr/>
          <a:lstStyle/>
          <a:p>
            <a:r>
              <a:rPr lang="en-US" dirty="0" err="1"/>
              <a:t>oVako</a:t>
            </a:r>
            <a:r>
              <a:rPr lang="en-US" dirty="0"/>
              <a:t> je pre </a:t>
            </a:r>
            <a:r>
              <a:rPr lang="en-US" dirty="0" err="1"/>
              <a:t>izgledalo</a:t>
            </a:r>
            <a:r>
              <a:rPr lang="en-US" dirty="0"/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CCF35-00B4-B3CD-8844-90779F15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1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11E93-445F-EBD8-62A0-45C57014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494611-C786-FCE2-A728-FC344E42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BD244C-2D4F-A98B-29C6-1E79C4D0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9C1E5-DB4A-CAEC-C53C-22E2A5BFD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_Win32_SL_v14" id="{59749740-91A0-46B8-82A8-B436C7A8A142}" vid="{B3F8D047-377B-4FC8-B21C-47530C6DE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{BBE2618E-E6D2-4520-B1D5-9957A9457254}tf78438558_win32</Template>
  <TotalTime>4990</TotalTime>
  <Words>247</Words>
  <Application>Microsoft Office PowerPoint</Application>
  <PresentationFormat>Widescreen</PresentationFormat>
  <Paragraphs>80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Sabon Next LT</vt:lpstr>
      <vt:lpstr>Custom</vt:lpstr>
      <vt:lpstr>Kapija mog detinjstva!</vt:lpstr>
      <vt:lpstr>od ideje do realizacije:</vt:lpstr>
      <vt:lpstr> </vt:lpstr>
      <vt:lpstr>Overcoming nervousness</vt:lpstr>
      <vt:lpstr>Engaging the audience</vt:lpstr>
      <vt:lpstr>Selecting  visual aids</vt:lpstr>
      <vt:lpstr>oVako je pre izgledalo:</vt:lpstr>
      <vt:lpstr>PowerPoint Presentation</vt:lpstr>
      <vt:lpstr>PowerPoint Presentation</vt:lpstr>
      <vt:lpstr>PowerPoint Presentation</vt:lpstr>
      <vt:lpstr>  a sad izgleda ovako:</vt:lpstr>
      <vt:lpstr>Final tips &amp; takeaways</vt:lpstr>
      <vt:lpstr>PowerPoint Presentation</vt:lpstr>
      <vt:lpstr>Speaking engagement metrics</vt:lpstr>
      <vt:lpstr>PowerPoint Presentation</vt:lpstr>
      <vt:lpstr>Deo atmosfere sa otvaranja projekta: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Fotografisanje u novom ruhu:</vt:lpstr>
      <vt:lpstr>PowerPoint Presentation</vt:lpstr>
      <vt:lpstr>PowerPoint Presentation</vt:lpstr>
      <vt:lpstr>Hvala puno na ukazanom poverenju, jer uz vasu pomoc nasa skola izgleda sve lepse!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Korisnik</dc:creator>
  <cp:lastModifiedBy>Nebojsa Simic</cp:lastModifiedBy>
  <cp:revision>2</cp:revision>
  <dcterms:created xsi:type="dcterms:W3CDTF">2024-06-10T20:33:28Z</dcterms:created>
  <dcterms:modified xsi:type="dcterms:W3CDTF">2024-06-17T08:05:18Z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