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6"/>
  </p:notesMasterIdLst>
  <p:handoutMasterIdLst>
    <p:handoutMasterId r:id="rId47"/>
  </p:handoutMasterIdLst>
  <p:sldIdLst>
    <p:sldId id="259" r:id="rId5"/>
    <p:sldId id="306" r:id="rId6"/>
    <p:sldId id="317" r:id="rId7"/>
    <p:sldId id="318" r:id="rId8"/>
    <p:sldId id="319" r:id="rId9"/>
    <p:sldId id="320" r:id="rId10"/>
    <p:sldId id="321" r:id="rId11"/>
    <p:sldId id="322" r:id="rId12"/>
    <p:sldId id="323" r:id="rId13"/>
    <p:sldId id="324" r:id="rId14"/>
    <p:sldId id="325" r:id="rId15"/>
    <p:sldId id="326" r:id="rId16"/>
    <p:sldId id="327" r:id="rId17"/>
    <p:sldId id="328" r:id="rId18"/>
    <p:sldId id="329" r:id="rId19"/>
    <p:sldId id="330" r:id="rId20"/>
    <p:sldId id="331" r:id="rId21"/>
    <p:sldId id="332" r:id="rId22"/>
    <p:sldId id="333" r:id="rId23"/>
    <p:sldId id="334" r:id="rId24"/>
    <p:sldId id="335" r:id="rId25"/>
    <p:sldId id="336" r:id="rId26"/>
    <p:sldId id="337" r:id="rId27"/>
    <p:sldId id="338" r:id="rId28"/>
    <p:sldId id="339" r:id="rId29"/>
    <p:sldId id="340" r:id="rId30"/>
    <p:sldId id="341" r:id="rId31"/>
    <p:sldId id="342" r:id="rId32"/>
    <p:sldId id="345" r:id="rId33"/>
    <p:sldId id="344" r:id="rId34"/>
    <p:sldId id="346" r:id="rId35"/>
    <p:sldId id="347" r:id="rId36"/>
    <p:sldId id="348" r:id="rId37"/>
    <p:sldId id="349" r:id="rId38"/>
    <p:sldId id="350" r:id="rId39"/>
    <p:sldId id="351" r:id="rId40"/>
    <p:sldId id="352" r:id="rId41"/>
    <p:sldId id="353" r:id="rId42"/>
    <p:sldId id="354" r:id="rId43"/>
    <p:sldId id="355" r:id="rId44"/>
    <p:sldId id="343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D7D9"/>
    <a:srgbClr val="93D3D9"/>
    <a:srgbClr val="AAD6FF"/>
    <a:srgbClr val="B2C8CD"/>
    <a:srgbClr val="CCD8D6"/>
    <a:srgbClr val="4F5945"/>
    <a:srgbClr val="73292A"/>
    <a:srgbClr val="7F867A"/>
    <a:srgbClr val="A65B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879" autoAdjust="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2" d="100"/>
          <a:sy n="82" d="100"/>
        </p:scale>
        <p:origin x="2784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handoutMaster" Target="handoutMasters/handoutMaster1.xml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microsoft.com/office/2018/10/relationships/authors" Target="author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commentAuthors" Target="commentAuthors.xml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49852A6-C536-198B-0B36-808C24FAAF6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40B29C-E84A-E4D1-8998-1A961EC23BA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A5AE42-7DC1-8140-9B13-146984FDEF22}" type="datetimeFigureOut">
              <a:rPr lang="en-US" smtClean="0"/>
              <a:t>6/19/2024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CE4DE7-ED89-D264-F004-38F2DF4879D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7E8591-FF54-5A00-A703-95ABC16B78D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369B77-94AB-0344-9EBF-9DB9EE8D3A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5974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F75F72-8950-AF4F-9381-1D26FB547EA1}" type="datetimeFigureOut">
              <a:rPr lang="en-US" smtClean="0"/>
              <a:t>6/19/2024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75476F-A808-1F46-A368-07984F6DA2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252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75476F-A808-1F46-A368-07984F6DA22E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8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A26D6E84-B5BE-5F3E-8B3F-1A46C7F307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210" y="0"/>
            <a:ext cx="8392026" cy="68580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0A7E03F-5776-960D-3CA6-7CE62AC96693}"/>
              </a:ext>
            </a:extLst>
          </p:cNvPr>
          <p:cNvSpPr/>
          <p:nvPr userDrawn="1"/>
        </p:nvSpPr>
        <p:spPr>
          <a:xfrm>
            <a:off x="3300284" y="654912"/>
            <a:ext cx="5591432" cy="559143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A7464AF-3FD6-6193-CC95-A941ECE17B9D}"/>
              </a:ext>
            </a:extLst>
          </p:cNvPr>
          <p:cNvCxnSpPr>
            <a:cxnSpLocks/>
          </p:cNvCxnSpPr>
          <p:nvPr userDrawn="1"/>
        </p:nvCxnSpPr>
        <p:spPr>
          <a:xfrm>
            <a:off x="4359876" y="4300155"/>
            <a:ext cx="3472249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E5214731-3110-8D76-56DF-6335371041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961" y="4157464"/>
            <a:ext cx="972078" cy="285381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516369FF-9501-1944-3E3F-46CBFD515D8D}"/>
              </a:ext>
            </a:extLst>
          </p:cNvPr>
          <p:cNvSpPr/>
          <p:nvPr userDrawn="1"/>
        </p:nvSpPr>
        <p:spPr>
          <a:xfrm>
            <a:off x="3447535" y="807312"/>
            <a:ext cx="5296930" cy="529693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picture containing ceramic ware, porcelain&#10;&#10;Description automatically generated">
            <a:extLst>
              <a:ext uri="{FF2B5EF4-FFF2-40B4-BE49-F238E27FC236}">
                <a16:creationId xmlns:a16="http://schemas.microsoft.com/office/drawing/2014/main" id="{AB1576B0-66ED-3F92-2AF8-4EF965E4E3F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338" y="4814449"/>
            <a:ext cx="1668775" cy="16214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E576603-B88C-9F7F-98A5-E94BD2C23E6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777" y="1164252"/>
            <a:ext cx="818801" cy="8455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9296" y="2660904"/>
            <a:ext cx="6693408" cy="1088136"/>
          </a:xfrm>
        </p:spPr>
        <p:txBody>
          <a:bodyPr anchor="b">
            <a:noAutofit/>
          </a:bodyPr>
          <a:lstStyle>
            <a:lvl1pPr algn="ctr">
              <a:defRPr sz="4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96384" y="2267712"/>
            <a:ext cx="2999232" cy="43891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498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EB05881-FB11-43E8-CCDD-8C12CDB4FE47}"/>
              </a:ext>
            </a:extLst>
          </p:cNvPr>
          <p:cNvSpPr/>
          <p:nvPr userDrawn="1"/>
        </p:nvSpPr>
        <p:spPr>
          <a:xfrm>
            <a:off x="838199" y="196052"/>
            <a:ext cx="10515601" cy="16867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fabric&#10;&#10;Description automatically generated">
            <a:extLst>
              <a:ext uri="{FF2B5EF4-FFF2-40B4-BE49-F238E27FC236}">
                <a16:creationId xmlns:a16="http://schemas.microsoft.com/office/drawing/2014/main" id="{A4941BBB-13FC-2ACE-1A50-C0F465531B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14950" y="-64113"/>
            <a:ext cx="1562100" cy="43942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8BE9E36-E9D5-3FA6-EE22-A6E5CE13C462}"/>
              </a:ext>
            </a:extLst>
          </p:cNvPr>
          <p:cNvSpPr/>
          <p:nvPr userDrawn="1"/>
        </p:nvSpPr>
        <p:spPr>
          <a:xfrm>
            <a:off x="995423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479E4054-0885-457B-35B3-A9B26ED936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69421" y="459092"/>
            <a:ext cx="749300" cy="2755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4632"/>
            <a:ext cx="10515600" cy="1133856"/>
          </a:xfrm>
        </p:spPr>
        <p:txBody>
          <a:bodyPr/>
          <a:lstStyle>
            <a:lvl1pPr algn="ctr">
              <a:defRPr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90088"/>
            <a:ext cx="10515600" cy="3474720"/>
          </a:xfrm>
        </p:spPr>
        <p:txBody>
          <a:bodyPr/>
          <a:lstStyle>
            <a:lvl1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C6C79F3B-6B68-BA3C-6CBE-C26E339E450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9D503431-982D-5D35-88BF-09474F76D65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044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068407D-A1C4-B842-0C34-B2DE8AD312D3}"/>
              </a:ext>
            </a:extLst>
          </p:cNvPr>
          <p:cNvSpPr/>
          <p:nvPr userDrawn="1"/>
        </p:nvSpPr>
        <p:spPr>
          <a:xfrm>
            <a:off x="4680" y="0"/>
            <a:ext cx="12191999" cy="2309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A1AE7FB-DFC0-DCDA-47AD-6ED81A6427FA}"/>
              </a:ext>
            </a:extLst>
          </p:cNvPr>
          <p:cNvSpPr/>
          <p:nvPr userDrawn="1"/>
        </p:nvSpPr>
        <p:spPr>
          <a:xfrm>
            <a:off x="1007819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7A4DFCBA-879E-D6C9-9F81-B4F9225423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902" y="1631192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562BF3-1BFC-6948-02E0-8A1C121C3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58D7F8-0920-52BA-580D-0724912287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6611EB-89A4-4C55-4032-4D0C418398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6963F99-41C3-5ED4-AAD8-B904145CC7E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75360" y="2615184"/>
            <a:ext cx="10241280" cy="33192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180349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2F7EB7A-F5B6-E308-68EE-3065E2B039A6}"/>
              </a:ext>
            </a:extLst>
          </p:cNvPr>
          <p:cNvSpPr/>
          <p:nvPr userDrawn="1"/>
        </p:nvSpPr>
        <p:spPr>
          <a:xfrm>
            <a:off x="0" y="0"/>
            <a:ext cx="4873752" cy="6869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6" name="Picture 35" descr="A close-up of a tree&#10;&#10;Description automatically generated with medium confidence">
            <a:extLst>
              <a:ext uri="{FF2B5EF4-FFF2-40B4-BE49-F238E27FC236}">
                <a16:creationId xmlns:a16="http://schemas.microsoft.com/office/drawing/2014/main" id="{FED57607-56F6-9FD5-F0A8-DE0BCFE896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66459" flipH="1">
            <a:off x="2282032" y="1589693"/>
            <a:ext cx="970220" cy="22361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1072" y="978408"/>
            <a:ext cx="4974336" cy="13258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DEF26CDF-94D4-BA22-7D14-8D3289040C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1072" y="2322576"/>
            <a:ext cx="5065776" cy="448056"/>
          </a:xfrm>
        </p:spPr>
        <p:txBody>
          <a:bodyPr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0017BF0C-B2B7-932F-A9AE-5BFAE4AB5C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9612" y="2770632"/>
            <a:ext cx="5065776" cy="1554480"/>
          </a:xfrm>
        </p:spPr>
        <p:txBody>
          <a:bodyPr>
            <a:normAutofit/>
          </a:bodyPr>
          <a:lstStyle>
            <a:lvl1pPr marL="2286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600"/>
            </a:lvl1pPr>
            <a:lvl2pPr marL="6858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400"/>
            </a:lvl2pPr>
            <a:lvl3pPr marL="11430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200"/>
            </a:lvl3pPr>
            <a:lvl4pPr marL="16002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100"/>
            </a:lvl4pPr>
            <a:lvl5pPr marL="20574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DEAB8B47-DF86-7C9F-F027-2D4D22B2EA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9612" y="4361688"/>
            <a:ext cx="5065776" cy="448056"/>
          </a:xfrm>
        </p:spPr>
        <p:txBody>
          <a:bodyPr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5">
            <a:extLst>
              <a:ext uri="{FF2B5EF4-FFF2-40B4-BE49-F238E27FC236}">
                <a16:creationId xmlns:a16="http://schemas.microsoft.com/office/drawing/2014/main" id="{9BEB2D80-6263-5794-6A1A-CFF345F7A9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89612" y="4791456"/>
            <a:ext cx="5065776" cy="1408176"/>
          </a:xfrm>
        </p:spPr>
        <p:txBody>
          <a:bodyPr>
            <a:normAutofit/>
          </a:bodyPr>
          <a:lstStyle>
            <a:lvl1pPr>
              <a:buClr>
                <a:srgbClr val="73292A"/>
              </a:buClr>
              <a:defRPr sz="1600"/>
            </a:lvl1pPr>
            <a:lvl2pPr>
              <a:buClr>
                <a:srgbClr val="73292A"/>
              </a:buClr>
              <a:defRPr sz="1400"/>
            </a:lvl2pPr>
            <a:lvl3pPr>
              <a:buClr>
                <a:srgbClr val="73292A"/>
              </a:buClr>
              <a:defRPr sz="1200"/>
            </a:lvl3pPr>
            <a:lvl4pPr>
              <a:buClr>
                <a:srgbClr val="73292A"/>
              </a:buClr>
              <a:defRPr sz="1100"/>
            </a:lvl4pPr>
            <a:lvl5pPr>
              <a:buClr>
                <a:srgbClr val="73292A"/>
              </a:buCl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38" name="Picture 37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5B08C513-7071-2499-7E9D-CFD5A027C0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9083" y="2260473"/>
            <a:ext cx="1245309" cy="2314810"/>
          </a:xfrm>
          <a:prstGeom prst="rect">
            <a:avLst/>
          </a:prstGeom>
        </p:spPr>
      </p:pic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BD46E6E9-39FE-B605-0786-F7F7E656F9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6344" y="1426464"/>
            <a:ext cx="3922776" cy="4242816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30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40624600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88546F5-5752-9595-980A-9978EC65B179}"/>
              </a:ext>
            </a:extLst>
          </p:cNvPr>
          <p:cNvSpPr/>
          <p:nvPr userDrawn="1"/>
        </p:nvSpPr>
        <p:spPr>
          <a:xfrm>
            <a:off x="491679" y="319214"/>
            <a:ext cx="11208641" cy="5857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88B1DFD-B7E9-D65B-0A47-8D442617B0D0}"/>
              </a:ext>
            </a:extLst>
          </p:cNvPr>
          <p:cNvCxnSpPr>
            <a:cxnSpLocks/>
          </p:cNvCxnSpPr>
          <p:nvPr userDrawn="1"/>
        </p:nvCxnSpPr>
        <p:spPr>
          <a:xfrm>
            <a:off x="837235" y="1767119"/>
            <a:ext cx="10516564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4190CCC3-E5E8-9E96-318B-F3F62E2328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658" y="1631192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4712" y="2161563"/>
            <a:ext cx="3200400" cy="427797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4712" y="2629116"/>
            <a:ext cx="3200400" cy="3320861"/>
          </a:xfrm>
        </p:spPr>
        <p:txBody>
          <a:bodyPr>
            <a:normAutofit/>
          </a:bodyPr>
          <a:lstStyle>
            <a:lvl1pPr marL="2286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600"/>
            </a:lvl1pPr>
            <a:lvl2pPr marL="6858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400"/>
            </a:lvl2pPr>
            <a:lvl3pPr marL="11430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200"/>
            </a:lvl3pPr>
            <a:lvl4pPr marL="16002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100"/>
            </a:lvl4pPr>
            <a:lvl5pPr marL="20574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98848" y="2161563"/>
            <a:ext cx="3200400" cy="427797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98848" y="2629116"/>
            <a:ext cx="3200400" cy="3320861"/>
          </a:xfrm>
        </p:spPr>
        <p:txBody>
          <a:bodyPr>
            <a:normAutofit/>
          </a:bodyPr>
          <a:lstStyle>
            <a:lvl1pPr>
              <a:buClr>
                <a:srgbClr val="73292A"/>
              </a:buClr>
              <a:defRPr sz="1600"/>
            </a:lvl1pPr>
            <a:lvl2pPr>
              <a:buClr>
                <a:srgbClr val="73292A"/>
              </a:buClr>
              <a:defRPr sz="1400"/>
            </a:lvl2pPr>
            <a:lvl3pPr>
              <a:buClr>
                <a:srgbClr val="73292A"/>
              </a:buClr>
              <a:defRPr sz="1200"/>
            </a:lvl3pPr>
            <a:lvl4pPr>
              <a:buClr>
                <a:srgbClr val="73292A"/>
              </a:buClr>
              <a:defRPr sz="1100"/>
            </a:lvl4pPr>
            <a:lvl5pPr>
              <a:buClr>
                <a:srgbClr val="73292A"/>
              </a:buCl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270D939-D128-D431-82CE-9C15D5A7A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09560" y="2161563"/>
            <a:ext cx="3200400" cy="427797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4AAE69C6-BB37-BC70-8424-BC928D19C91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09560" y="2629116"/>
            <a:ext cx="3200400" cy="3320861"/>
          </a:xfrm>
        </p:spPr>
        <p:txBody>
          <a:bodyPr>
            <a:normAutofit/>
          </a:bodyPr>
          <a:lstStyle>
            <a:lvl1pPr>
              <a:buClr>
                <a:srgbClr val="73292A"/>
              </a:buClr>
              <a:defRPr sz="1600"/>
            </a:lvl1pPr>
            <a:lvl2pPr>
              <a:buClr>
                <a:srgbClr val="73292A"/>
              </a:buClr>
              <a:defRPr sz="1400"/>
            </a:lvl2pPr>
            <a:lvl3pPr>
              <a:buClr>
                <a:srgbClr val="73292A"/>
              </a:buClr>
              <a:defRPr sz="1200"/>
            </a:lvl3pPr>
            <a:lvl4pPr>
              <a:buClr>
                <a:srgbClr val="73292A"/>
              </a:buClr>
              <a:defRPr sz="1100"/>
            </a:lvl4pPr>
            <a:lvl5pPr>
              <a:buClr>
                <a:srgbClr val="73292A"/>
              </a:buCl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9083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fabric&#10;&#10;Description automatically generated">
            <a:extLst>
              <a:ext uri="{FF2B5EF4-FFF2-40B4-BE49-F238E27FC236}">
                <a16:creationId xmlns:a16="http://schemas.microsoft.com/office/drawing/2014/main" id="{E0606CB6-3E28-F128-51B5-3786D7404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013" y="1162701"/>
            <a:ext cx="1562100" cy="43942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64BBC1B-7DD9-DA00-15CC-B446DA472005}"/>
              </a:ext>
            </a:extLst>
          </p:cNvPr>
          <p:cNvSpPr/>
          <p:nvPr userDrawn="1"/>
        </p:nvSpPr>
        <p:spPr>
          <a:xfrm>
            <a:off x="0" y="0"/>
            <a:ext cx="6096000" cy="6869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C88A03B2-8C41-A023-CB90-5F79A1F01A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235" y="2476883"/>
            <a:ext cx="749300" cy="2755900"/>
          </a:xfrm>
          <a:prstGeom prst="rect">
            <a:avLst/>
          </a:prstGeom>
        </p:spPr>
      </p:pic>
      <p:pic>
        <p:nvPicPr>
          <p:cNvPr id="10" name="Picture 9" descr="A close-up of a flower&#10;&#10;Description automatically generated with low confidence">
            <a:extLst>
              <a:ext uri="{FF2B5EF4-FFF2-40B4-BE49-F238E27FC236}">
                <a16:creationId xmlns:a16="http://schemas.microsoft.com/office/drawing/2014/main" id="{9EA6110C-517A-C447-DB03-9A264F112FB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809" y="1695833"/>
            <a:ext cx="1155700" cy="4318000"/>
          </a:xfrm>
          <a:prstGeom prst="rect">
            <a:avLst/>
          </a:prstGeom>
        </p:spPr>
      </p:pic>
      <p:pic>
        <p:nvPicPr>
          <p:cNvPr id="12" name="Picture 11" descr="A close-up of a flower&#10;&#10;Description automatically generated with low confidence">
            <a:extLst>
              <a:ext uri="{FF2B5EF4-FFF2-40B4-BE49-F238E27FC236}">
                <a16:creationId xmlns:a16="http://schemas.microsoft.com/office/drawing/2014/main" id="{DC4249CD-2B45-A435-5B21-CFA7042138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749" y="381916"/>
            <a:ext cx="1155700" cy="431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A7568A0-F819-551E-4780-20A651246990}"/>
              </a:ext>
            </a:extLst>
          </p:cNvPr>
          <p:cNvSpPr/>
          <p:nvPr userDrawn="1"/>
        </p:nvSpPr>
        <p:spPr>
          <a:xfrm>
            <a:off x="1024128" y="2162946"/>
            <a:ext cx="3794760" cy="25369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711D903-56F9-B09B-0443-A76786804823}"/>
              </a:ext>
            </a:extLst>
          </p:cNvPr>
          <p:cNvSpPr/>
          <p:nvPr userDrawn="1"/>
        </p:nvSpPr>
        <p:spPr>
          <a:xfrm>
            <a:off x="1131655" y="2264499"/>
            <a:ext cx="3585549" cy="233542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D91551-9B41-0ACF-0BE6-9D174E695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2184" y="2889504"/>
            <a:ext cx="2852928" cy="1088136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45D3FB1-678F-0A9A-CCB6-435CE57DA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1312" y="2011680"/>
            <a:ext cx="2999232" cy="2843784"/>
          </a:xfrm>
        </p:spPr>
        <p:txBody>
          <a:bodyPr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sz="2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 algn="l">
              <a:lnSpc>
                <a:spcPct val="150000"/>
              </a:lnSpc>
              <a:defRPr sz="20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 algn="ctr">
              <a:defRPr sz="16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 algn="ctr">
              <a:defRPr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 algn="ctr">
              <a:defRPr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824669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D362110-9E75-C1E6-F3D3-769A27CB658B}"/>
              </a:ext>
            </a:extLst>
          </p:cNvPr>
          <p:cNvSpPr/>
          <p:nvPr userDrawn="1"/>
        </p:nvSpPr>
        <p:spPr>
          <a:xfrm>
            <a:off x="4680" y="0"/>
            <a:ext cx="12191999" cy="2309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E61109-4A99-6337-9E7D-6AE0370E2A33}"/>
              </a:ext>
            </a:extLst>
          </p:cNvPr>
          <p:cNvSpPr/>
          <p:nvPr userDrawn="1"/>
        </p:nvSpPr>
        <p:spPr>
          <a:xfrm>
            <a:off x="1007819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13B4663F-72DF-CD37-DE9D-C35DFB37E8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902" y="1631192"/>
            <a:ext cx="1207554" cy="35451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48BE494-2D3C-A618-4422-6EA949698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69ADF-8CD9-4E77-BB8D-70D8824C5A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628461"/>
            <a:ext cx="5181600" cy="35485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5F077D-E901-4AA9-B062-1C37FF407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628461"/>
            <a:ext cx="5181600" cy="35485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19B248-9F11-0A11-E6AF-776D371E14A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5EFD48A-F270-E4EE-7C35-F4304F3DDF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6943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A7DEB86-4C56-EB31-FEEE-EC8AA99FB456}"/>
              </a:ext>
            </a:extLst>
          </p:cNvPr>
          <p:cNvSpPr/>
          <p:nvPr userDrawn="1"/>
        </p:nvSpPr>
        <p:spPr>
          <a:xfrm>
            <a:off x="4680" y="0"/>
            <a:ext cx="12191999" cy="2309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3C19EDA-96E7-C255-DFF9-F36A187EBACD}"/>
              </a:ext>
            </a:extLst>
          </p:cNvPr>
          <p:cNvSpPr/>
          <p:nvPr userDrawn="1"/>
        </p:nvSpPr>
        <p:spPr>
          <a:xfrm>
            <a:off x="1007819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FAD938FE-3B63-4832-B610-64346C069F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902" y="1631192"/>
            <a:ext cx="1207554" cy="35451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B38128B-385C-B928-A4A8-BD98929D3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9475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C6CA6E-C1AB-4B24-80C7-A4B12640B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5EFB41-7AD3-4519-95E7-416BFA1AE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1072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BD6A3-F987-4FCC-A6EF-2EF0D33C0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F06A0-63CE-4272-B90E-4F20296BF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467220-06E3-427A-B4D3-9B0030E09D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AEF53B-C85C-47DB-ADE4-C1D9FA682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D4FD38-14E5-4C36-B948-8BF3F794E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2005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08F2A-1C19-4116-80DF-E24EDDF28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A489A7-7CA6-4CC9-B634-FCB2E102C6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F5F80D-1DB9-4E0A-8F68-924FC1C9C3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DA4DA3-10C7-48A6-9B15-38222B8CA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84E7EE-5B3B-427E-9807-020AEF8C7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165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fabric&#10;&#10;Description automatically generated">
            <a:extLst>
              <a:ext uri="{FF2B5EF4-FFF2-40B4-BE49-F238E27FC236}">
                <a16:creationId xmlns:a16="http://schemas.microsoft.com/office/drawing/2014/main" id="{ABAD6905-AD97-1EAF-A4A3-D0BB13B12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013" y="1162701"/>
            <a:ext cx="1562100" cy="43942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3BCB4CA-03FB-81F4-F8A2-FA9C0DBDEB11}"/>
              </a:ext>
            </a:extLst>
          </p:cNvPr>
          <p:cNvSpPr/>
          <p:nvPr userDrawn="1"/>
        </p:nvSpPr>
        <p:spPr>
          <a:xfrm>
            <a:off x="0" y="0"/>
            <a:ext cx="6096000" cy="6869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138EDBF7-FA56-2BF9-ECFA-6C39FEE8F8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9852" flipH="1">
            <a:off x="1760954" y="2048834"/>
            <a:ext cx="1230524" cy="22873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3880" y="978408"/>
            <a:ext cx="3749040" cy="13258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2" name="Content Placeholder 5">
            <a:extLst>
              <a:ext uri="{FF2B5EF4-FFF2-40B4-BE49-F238E27FC236}">
                <a16:creationId xmlns:a16="http://schemas.microsoft.com/office/drawing/2014/main" id="{9BEB2D80-6263-5794-6A1A-CFF345F7A9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183880" y="2194560"/>
            <a:ext cx="3749040" cy="4306824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Clr>
                <a:srgbClr val="73292A"/>
              </a:buClr>
              <a:buNone/>
              <a:defRPr sz="2400"/>
            </a:lvl1pPr>
            <a:lvl2pPr marL="228600">
              <a:buClr>
                <a:srgbClr val="73292A"/>
              </a:buClr>
              <a:defRPr sz="2000"/>
            </a:lvl2pPr>
            <a:lvl3pPr marL="685800">
              <a:buClr>
                <a:srgbClr val="73292A"/>
              </a:buClr>
              <a:defRPr sz="1800"/>
            </a:lvl3pPr>
            <a:lvl4pPr marL="1143000">
              <a:buClr>
                <a:srgbClr val="73292A"/>
              </a:buClr>
              <a:defRPr sz="1600"/>
            </a:lvl4pPr>
            <a:lvl5pPr marL="1600200">
              <a:buClr>
                <a:srgbClr val="73292A"/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0FE36A83-31CF-DF76-5708-55ED9FB707E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235" y="2476883"/>
            <a:ext cx="749300" cy="2755900"/>
          </a:xfrm>
          <a:prstGeom prst="rect">
            <a:avLst/>
          </a:prstGeom>
        </p:spPr>
      </p:pic>
      <p:sp>
        <p:nvSpPr>
          <p:cNvPr id="11" name="Text Placeholder 33">
            <a:extLst>
              <a:ext uri="{FF2B5EF4-FFF2-40B4-BE49-F238E27FC236}">
                <a16:creationId xmlns:a16="http://schemas.microsoft.com/office/drawing/2014/main" id="{5BF6365E-74A9-6D7B-5F20-7C29F29017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25296" y="1426464"/>
            <a:ext cx="3922776" cy="4242816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30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953980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BB4DE27-1913-8274-9943-46641EA0DAB7}"/>
              </a:ext>
            </a:extLst>
          </p:cNvPr>
          <p:cNvSpPr/>
          <p:nvPr userDrawn="1"/>
        </p:nvSpPr>
        <p:spPr>
          <a:xfrm>
            <a:off x="1174276" y="-756"/>
            <a:ext cx="9843449" cy="5690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01AB4A-AE17-BFA4-697C-75EC6407E147}"/>
              </a:ext>
            </a:extLst>
          </p:cNvPr>
          <p:cNvSpPr/>
          <p:nvPr userDrawn="1"/>
        </p:nvSpPr>
        <p:spPr>
          <a:xfrm>
            <a:off x="1604189" y="-13446"/>
            <a:ext cx="8983623" cy="525779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1C7F01FE-99A8-35BD-05A1-6D93A2578E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833" y="5110810"/>
            <a:ext cx="1207554" cy="3545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66660DF-FD7A-4340-E854-B4680A6B88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02474" y="-1953000"/>
            <a:ext cx="1485900" cy="5372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8028" y="1389888"/>
            <a:ext cx="8695944" cy="1325880"/>
          </a:xfrm>
        </p:spPr>
        <p:txBody>
          <a:bodyPr/>
          <a:lstStyle>
            <a:lvl1pPr algn="ctr">
              <a:defRPr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3516" y="2651760"/>
            <a:ext cx="7744968" cy="269748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 algn="ctr">
              <a:lnSpc>
                <a:spcPct val="100000"/>
              </a:lnSpc>
              <a:defRPr sz="18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 algn="ctr">
              <a:defRPr sz="16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 algn="ctr">
              <a:defRPr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 algn="ctr">
              <a:defRPr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F05D25C-B703-1868-603E-D468EF44D79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D8FDB2CC-A975-BC07-042A-228D387E516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268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8ADFA29-47E3-2E16-12B7-D8031DC04C0D}"/>
              </a:ext>
            </a:extLst>
          </p:cNvPr>
          <p:cNvSpPr/>
          <p:nvPr userDrawn="1"/>
        </p:nvSpPr>
        <p:spPr>
          <a:xfrm>
            <a:off x="0" y="3377183"/>
            <a:ext cx="12192000" cy="23265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close up of a plant&#10;&#10;Description automatically generated with low confidence">
            <a:extLst>
              <a:ext uri="{FF2B5EF4-FFF2-40B4-BE49-F238E27FC236}">
                <a16:creationId xmlns:a16="http://schemas.microsoft.com/office/drawing/2014/main" id="{D373DB44-C887-96AC-D32D-B7656F28FB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87322" y="3187511"/>
            <a:ext cx="1422400" cy="5283200"/>
          </a:xfrm>
          <a:prstGeom prst="rect">
            <a:avLst/>
          </a:prstGeom>
        </p:spPr>
      </p:pic>
      <p:pic>
        <p:nvPicPr>
          <p:cNvPr id="9" name="Picture 8" descr="A picture containing bedclothes, fabric&#10;&#10;Description automatically generated">
            <a:extLst>
              <a:ext uri="{FF2B5EF4-FFF2-40B4-BE49-F238E27FC236}">
                <a16:creationId xmlns:a16="http://schemas.microsoft.com/office/drawing/2014/main" id="{6A080FF9-A96B-AA38-428D-5F2CF533D06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00022" y="287485"/>
            <a:ext cx="1485900" cy="53721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5150280-02E2-686D-A130-65EBDA15EF13}"/>
              </a:ext>
            </a:extLst>
          </p:cNvPr>
          <p:cNvSpPr/>
          <p:nvPr userDrawn="1"/>
        </p:nvSpPr>
        <p:spPr>
          <a:xfrm>
            <a:off x="232651" y="3633264"/>
            <a:ext cx="11740896" cy="178975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  <p:pic>
        <p:nvPicPr>
          <p:cNvPr id="15" name="Picture 14" descr="A picture containing ceramic ware, porcelain&#10;&#10;Description automatically generated">
            <a:extLst>
              <a:ext uri="{FF2B5EF4-FFF2-40B4-BE49-F238E27FC236}">
                <a16:creationId xmlns:a16="http://schemas.microsoft.com/office/drawing/2014/main" id="{3DD4D68C-6665-333E-98E8-785116A05A7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193">
            <a:off x="6957396" y="5090392"/>
            <a:ext cx="856832" cy="832525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27E0939A-D971-0D79-9B6D-834913C959B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979" y="3252854"/>
            <a:ext cx="1206427" cy="6213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153668" y="3977640"/>
            <a:ext cx="9884664" cy="73152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1153668" y="4700016"/>
            <a:ext cx="9884664" cy="457200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2635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0999"/>
            <a:ext cx="10515600" cy="1325880"/>
          </a:xfrm>
        </p:spPr>
        <p:txBody>
          <a:bodyPr/>
          <a:lstStyle>
            <a:lvl1pPr algn="ctr">
              <a:defRPr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70832"/>
          </a:xfrm>
        </p:spPr>
        <p:txBody>
          <a:bodyPr/>
          <a:lstStyle>
            <a:lvl1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170EA9-DC14-D6B7-054C-51C9E1FE93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65A817-7911-6CCE-C2C4-2C8568F7F3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71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gre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0999"/>
            <a:ext cx="10515600" cy="1325880"/>
          </a:xfrm>
        </p:spPr>
        <p:txBody>
          <a:bodyPr/>
          <a:lstStyle>
            <a:lvl1pPr algn="ctr">
              <a:defRPr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72000"/>
          </a:xfrm>
        </p:spPr>
        <p:txBody>
          <a:bodyPr/>
          <a:lstStyle>
            <a:lvl1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170EA9-DC14-D6B7-054C-51C9E1FE93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65A817-7911-6CCE-C2C4-2C8568F7F3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109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F45E1C-47F6-0AF9-7468-BA613D681E1D}"/>
              </a:ext>
            </a:extLst>
          </p:cNvPr>
          <p:cNvSpPr/>
          <p:nvPr userDrawn="1"/>
        </p:nvSpPr>
        <p:spPr>
          <a:xfrm>
            <a:off x="0" y="1533950"/>
            <a:ext cx="12192000" cy="3790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fabric&#10;&#10;Description automatically generated">
            <a:extLst>
              <a:ext uri="{FF2B5EF4-FFF2-40B4-BE49-F238E27FC236}">
                <a16:creationId xmlns:a16="http://schemas.microsoft.com/office/drawing/2014/main" id="{AB9E0D8B-7031-366D-884B-EB3FABD78C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56236" y="-1772981"/>
            <a:ext cx="2147050" cy="603966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859314F-DCEF-A5A7-C5D9-F0D39AAC9FFA}"/>
              </a:ext>
            </a:extLst>
          </p:cNvPr>
          <p:cNvSpPr/>
          <p:nvPr userDrawn="1"/>
        </p:nvSpPr>
        <p:spPr>
          <a:xfrm>
            <a:off x="225552" y="1796143"/>
            <a:ext cx="11740896" cy="326571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DAAE5EB8-5B6B-6FA6-E6E7-D2F58FDFB4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307543" y="-287017"/>
            <a:ext cx="1051334" cy="3866771"/>
          </a:xfrm>
          <a:prstGeom prst="rect">
            <a:avLst/>
          </a:prstGeom>
        </p:spPr>
      </p:pic>
      <p:pic>
        <p:nvPicPr>
          <p:cNvPr id="19" name="Picture 18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BB1368FF-AA1B-4423-30B1-BE082E6F19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222" y="4923380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3456" y="2404872"/>
            <a:ext cx="8705088" cy="2002536"/>
          </a:xfrm>
        </p:spPr>
        <p:txBody>
          <a:bodyPr anchor="t"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43454" y="3964517"/>
            <a:ext cx="8705089" cy="457200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F5E2B84E-B4F2-ED93-8084-ECFC3B9C38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149667" y="3189069"/>
            <a:ext cx="945473" cy="1936750"/>
          </a:xfrm>
        </p:spPr>
        <p:txBody>
          <a:bodyPr>
            <a:noAutofit/>
          </a:bodyPr>
          <a:lstStyle>
            <a:lvl1pPr marL="0" indent="0">
              <a:buNone/>
              <a:defRPr sz="14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FDD82133-EB75-7E07-A9CE-730CB7F6CD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3184" y="2136567"/>
            <a:ext cx="941832" cy="1936750"/>
          </a:xfrm>
        </p:spPr>
        <p:txBody>
          <a:bodyPr>
            <a:noAutofit/>
          </a:bodyPr>
          <a:lstStyle>
            <a:lvl1pPr marL="0" indent="0">
              <a:buNone/>
              <a:defRPr sz="14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178703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41740FC-E682-E87B-87BB-213396FD2DF6}"/>
              </a:ext>
            </a:extLst>
          </p:cNvPr>
          <p:cNvSpPr/>
          <p:nvPr userDrawn="1"/>
        </p:nvSpPr>
        <p:spPr>
          <a:xfrm>
            <a:off x="553443" y="0"/>
            <a:ext cx="11105522" cy="624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C6E25B-7977-E725-B84F-07CA54BB4973}"/>
              </a:ext>
            </a:extLst>
          </p:cNvPr>
          <p:cNvSpPr/>
          <p:nvPr userDrawn="1"/>
        </p:nvSpPr>
        <p:spPr>
          <a:xfrm>
            <a:off x="877579" y="0"/>
            <a:ext cx="10460969" cy="58727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0EE757CA-B891-A6E4-F7DB-FFB1DBFDA0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275" y="5738220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5CA519-6BA6-FAC8-3545-2E7E3CBDE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Picture Placeholder 17">
            <a:extLst>
              <a:ext uri="{FF2B5EF4-FFF2-40B4-BE49-F238E27FC236}">
                <a16:creationId xmlns:a16="http://schemas.microsoft.com/office/drawing/2014/main" id="{6A1AC1B6-9CB9-19D8-8BDC-EDC0B6C19DB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375868" y="1797050"/>
            <a:ext cx="2057400" cy="20589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AB2A93C-DB99-8217-D74F-D08E610FA7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26173" y="3946525"/>
            <a:ext cx="2194560" cy="355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61950EAA-EB4E-8768-AFC9-A0356AECFE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28309" y="4306415"/>
            <a:ext cx="219456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17">
            <a:extLst>
              <a:ext uri="{FF2B5EF4-FFF2-40B4-BE49-F238E27FC236}">
                <a16:creationId xmlns:a16="http://schemas.microsoft.com/office/drawing/2014/main" id="{E3B18CDB-3FF1-EC8E-EA8A-31E9BF81747A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3828270" y="1797050"/>
            <a:ext cx="2057400" cy="20589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Text Placeholder 19">
            <a:extLst>
              <a:ext uri="{FF2B5EF4-FFF2-40B4-BE49-F238E27FC236}">
                <a16:creationId xmlns:a16="http://schemas.microsoft.com/office/drawing/2014/main" id="{EAB1EC17-F1C7-0781-4F52-DEE9122BBC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63663" y="3926721"/>
            <a:ext cx="2194560" cy="355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9">
            <a:extLst>
              <a:ext uri="{FF2B5EF4-FFF2-40B4-BE49-F238E27FC236}">
                <a16:creationId xmlns:a16="http://schemas.microsoft.com/office/drawing/2014/main" id="{9E2E4E06-43E3-5309-A921-59117EDFEA1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765799" y="4286611"/>
            <a:ext cx="219456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17">
            <a:extLst>
              <a:ext uri="{FF2B5EF4-FFF2-40B4-BE49-F238E27FC236}">
                <a16:creationId xmlns:a16="http://schemas.microsoft.com/office/drawing/2014/main" id="{2EB018F6-8206-135F-BF16-29E6E63FD09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280672" y="1797050"/>
            <a:ext cx="2057400" cy="20589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Text Placeholder 19">
            <a:extLst>
              <a:ext uri="{FF2B5EF4-FFF2-40B4-BE49-F238E27FC236}">
                <a16:creationId xmlns:a16="http://schemas.microsoft.com/office/drawing/2014/main" id="{13D50A41-E904-8A4E-6F0A-F980F8D6471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16065" y="3946525"/>
            <a:ext cx="2194560" cy="355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9">
            <a:extLst>
              <a:ext uri="{FF2B5EF4-FFF2-40B4-BE49-F238E27FC236}">
                <a16:creationId xmlns:a16="http://schemas.microsoft.com/office/drawing/2014/main" id="{D6CE30A5-8B65-384B-A8B9-6F711A52194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18201" y="4306415"/>
            <a:ext cx="219456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17">
            <a:extLst>
              <a:ext uri="{FF2B5EF4-FFF2-40B4-BE49-F238E27FC236}">
                <a16:creationId xmlns:a16="http://schemas.microsoft.com/office/drawing/2014/main" id="{D1C71745-769D-8F16-2B61-EF5D4012F1E3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8733074" y="1797050"/>
            <a:ext cx="2057400" cy="20589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Text Placeholder 19">
            <a:extLst>
              <a:ext uri="{FF2B5EF4-FFF2-40B4-BE49-F238E27FC236}">
                <a16:creationId xmlns:a16="http://schemas.microsoft.com/office/drawing/2014/main" id="{D6D40AAC-2768-6F48-97AE-FD958D89FD8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666331" y="3946525"/>
            <a:ext cx="2194560" cy="355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19">
            <a:extLst>
              <a:ext uri="{FF2B5EF4-FFF2-40B4-BE49-F238E27FC236}">
                <a16:creationId xmlns:a16="http://schemas.microsoft.com/office/drawing/2014/main" id="{85652007-C32E-173C-2A5F-B1C08D6140D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668467" y="4306415"/>
            <a:ext cx="219456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AD4DF5-3AA4-926D-00B1-1C24F968F4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EC206-AFEC-E74D-0522-B0D47B2E7A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687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41740FC-E682-E87B-87BB-213396FD2DF6}"/>
              </a:ext>
            </a:extLst>
          </p:cNvPr>
          <p:cNvSpPr/>
          <p:nvPr userDrawn="1"/>
        </p:nvSpPr>
        <p:spPr>
          <a:xfrm>
            <a:off x="553443" y="0"/>
            <a:ext cx="11105522" cy="624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C6E25B-7977-E725-B84F-07CA54BB4973}"/>
              </a:ext>
            </a:extLst>
          </p:cNvPr>
          <p:cNvSpPr/>
          <p:nvPr userDrawn="1"/>
        </p:nvSpPr>
        <p:spPr>
          <a:xfrm>
            <a:off x="877579" y="0"/>
            <a:ext cx="10460969" cy="58727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0EE757CA-B891-A6E4-F7DB-FFB1DBFDA0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275" y="5738220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5CA519-6BA6-FAC8-3545-2E7E3CBDE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Picture Placeholder 17">
            <a:extLst>
              <a:ext uri="{FF2B5EF4-FFF2-40B4-BE49-F238E27FC236}">
                <a16:creationId xmlns:a16="http://schemas.microsoft.com/office/drawing/2014/main" id="{6A1AC1B6-9CB9-19D8-8BDC-EDC0B6C19DB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681364" y="1658061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AB2A93C-DB99-8217-D74F-D08E610FA7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06424" y="2926080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61950EAA-EB4E-8768-AFC9-A0356AECFE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6424" y="3145536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Picture Placeholder 17">
            <a:extLst>
              <a:ext uri="{FF2B5EF4-FFF2-40B4-BE49-F238E27FC236}">
                <a16:creationId xmlns:a16="http://schemas.microsoft.com/office/drawing/2014/main" id="{B23EF08B-7D0C-7D96-413D-71C22E3F74D0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681364" y="3818492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Text Placeholder 19">
            <a:extLst>
              <a:ext uri="{FF2B5EF4-FFF2-40B4-BE49-F238E27FC236}">
                <a16:creationId xmlns:a16="http://schemas.microsoft.com/office/drawing/2014/main" id="{A6866782-6675-4F37-E5D2-68CB0191C1A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106424" y="5086511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19">
            <a:extLst>
              <a:ext uri="{FF2B5EF4-FFF2-40B4-BE49-F238E27FC236}">
                <a16:creationId xmlns:a16="http://schemas.microsoft.com/office/drawing/2014/main" id="{9F53AB27-DDFA-AA5D-8253-546C9BBA9CE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106424" y="5305967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17">
            <a:extLst>
              <a:ext uri="{FF2B5EF4-FFF2-40B4-BE49-F238E27FC236}">
                <a16:creationId xmlns:a16="http://schemas.microsoft.com/office/drawing/2014/main" id="{E3B18CDB-3FF1-EC8E-EA8A-31E9BF81747A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4226754" y="1658061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Text Placeholder 19">
            <a:extLst>
              <a:ext uri="{FF2B5EF4-FFF2-40B4-BE49-F238E27FC236}">
                <a16:creationId xmlns:a16="http://schemas.microsoft.com/office/drawing/2014/main" id="{EAB1EC17-F1C7-0781-4F52-DEE9122BBC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639312" y="2926080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9">
            <a:extLst>
              <a:ext uri="{FF2B5EF4-FFF2-40B4-BE49-F238E27FC236}">
                <a16:creationId xmlns:a16="http://schemas.microsoft.com/office/drawing/2014/main" id="{9E2E4E06-43E3-5309-A921-59117EDFEA1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639312" y="3145536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17">
            <a:extLst>
              <a:ext uri="{FF2B5EF4-FFF2-40B4-BE49-F238E27FC236}">
                <a16:creationId xmlns:a16="http://schemas.microsoft.com/office/drawing/2014/main" id="{DD9CE7E9-3BC2-0321-457B-61D363708B38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226754" y="3818492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70DD1941-A469-A457-B987-E0E2C300A8A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639312" y="5086511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9">
            <a:extLst>
              <a:ext uri="{FF2B5EF4-FFF2-40B4-BE49-F238E27FC236}">
                <a16:creationId xmlns:a16="http://schemas.microsoft.com/office/drawing/2014/main" id="{D6B84B7D-A7EC-6FE1-9925-F78AF0DE230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639312" y="5305967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17">
            <a:extLst>
              <a:ext uri="{FF2B5EF4-FFF2-40B4-BE49-F238E27FC236}">
                <a16:creationId xmlns:a16="http://schemas.microsoft.com/office/drawing/2014/main" id="{2EB018F6-8206-135F-BF16-29E6E63FD09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772144" y="1658061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Text Placeholder 19">
            <a:extLst>
              <a:ext uri="{FF2B5EF4-FFF2-40B4-BE49-F238E27FC236}">
                <a16:creationId xmlns:a16="http://schemas.microsoft.com/office/drawing/2014/main" id="{13D50A41-E904-8A4E-6F0A-F980F8D6471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172200" y="2926080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9">
            <a:extLst>
              <a:ext uri="{FF2B5EF4-FFF2-40B4-BE49-F238E27FC236}">
                <a16:creationId xmlns:a16="http://schemas.microsoft.com/office/drawing/2014/main" id="{D6CE30A5-8B65-384B-A8B9-6F711A52194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172200" y="3145536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17">
            <a:extLst>
              <a:ext uri="{FF2B5EF4-FFF2-40B4-BE49-F238E27FC236}">
                <a16:creationId xmlns:a16="http://schemas.microsoft.com/office/drawing/2014/main" id="{AA1AC2FE-336D-4E7F-2C86-6A8C29BA8F90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772144" y="3818492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19">
            <a:extLst>
              <a:ext uri="{FF2B5EF4-FFF2-40B4-BE49-F238E27FC236}">
                <a16:creationId xmlns:a16="http://schemas.microsoft.com/office/drawing/2014/main" id="{FA370BF1-09EC-DBE1-5118-8A92A0F90BC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172200" y="5086511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>
            <a:extLst>
              <a:ext uri="{FF2B5EF4-FFF2-40B4-BE49-F238E27FC236}">
                <a16:creationId xmlns:a16="http://schemas.microsoft.com/office/drawing/2014/main" id="{5089D72C-E865-F5D3-CB1E-050AEF68445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172200" y="5305967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17">
            <a:extLst>
              <a:ext uri="{FF2B5EF4-FFF2-40B4-BE49-F238E27FC236}">
                <a16:creationId xmlns:a16="http://schemas.microsoft.com/office/drawing/2014/main" id="{D1C71745-769D-8F16-2B61-EF5D4012F1E3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9317533" y="1658061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Text Placeholder 19">
            <a:extLst>
              <a:ext uri="{FF2B5EF4-FFF2-40B4-BE49-F238E27FC236}">
                <a16:creationId xmlns:a16="http://schemas.microsoft.com/office/drawing/2014/main" id="{D6D40AAC-2768-6F48-97AE-FD958D89FD8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705088" y="2926080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19">
            <a:extLst>
              <a:ext uri="{FF2B5EF4-FFF2-40B4-BE49-F238E27FC236}">
                <a16:creationId xmlns:a16="http://schemas.microsoft.com/office/drawing/2014/main" id="{85652007-C32E-173C-2A5F-B1C08D6140D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705088" y="3145536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Picture Placeholder 17">
            <a:extLst>
              <a:ext uri="{FF2B5EF4-FFF2-40B4-BE49-F238E27FC236}">
                <a16:creationId xmlns:a16="http://schemas.microsoft.com/office/drawing/2014/main" id="{4F7ECA98-24CD-8CC5-A3EC-BFF5E9B11748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9317533" y="3818492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" name="Text Placeholder 19">
            <a:extLst>
              <a:ext uri="{FF2B5EF4-FFF2-40B4-BE49-F238E27FC236}">
                <a16:creationId xmlns:a16="http://schemas.microsoft.com/office/drawing/2014/main" id="{46CBECF2-D93E-3DF9-064C-CB4A3262B69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705088" y="5086511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19">
            <a:extLst>
              <a:ext uri="{FF2B5EF4-FFF2-40B4-BE49-F238E27FC236}">
                <a16:creationId xmlns:a16="http://schemas.microsoft.com/office/drawing/2014/main" id="{71E06E16-A083-B853-8155-7FF97AD1DE8F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8705088" y="5305967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AD4DF5-3AA4-926D-00B1-1C24F968F4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EC206-AFEC-E74D-0522-B0D47B2E7A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232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825625"/>
            <a:ext cx="11430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80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9" r:id="rId3"/>
    <p:sldLayoutId id="2147483651" r:id="rId4"/>
    <p:sldLayoutId id="2147483650" r:id="rId5"/>
    <p:sldLayoutId id="2147483663" r:id="rId6"/>
    <p:sldLayoutId id="2147483665" r:id="rId7"/>
    <p:sldLayoutId id="2147483660" r:id="rId8"/>
    <p:sldLayoutId id="2147483661" r:id="rId9"/>
    <p:sldLayoutId id="2147483662" r:id="rId10"/>
    <p:sldLayoutId id="2147483666" r:id="rId11"/>
    <p:sldLayoutId id="2147483653" r:id="rId12"/>
    <p:sldLayoutId id="2147483664" r:id="rId13"/>
    <p:sldLayoutId id="2147483667" r:id="rId14"/>
    <p:sldLayoutId id="2147483652" r:id="rId15"/>
    <p:sldLayoutId id="2147483654" r:id="rId16"/>
    <p:sldLayoutId id="2147483655" r:id="rId17"/>
    <p:sldLayoutId id="2147483656" r:id="rId18"/>
    <p:sldLayoutId id="2147483657" r:id="rId1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73292A"/>
        </a:buClr>
        <a:buFont typeface="Arial" panose="020B0604020202020204" pitchFamily="34" charset="0"/>
        <a:buChar char="•"/>
        <a:defRPr sz="2800" kern="1200">
          <a:solidFill>
            <a:schemeClr val="accent3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sz="2400" kern="1200">
          <a:solidFill>
            <a:schemeClr val="accent3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sz="2000" kern="1200">
          <a:solidFill>
            <a:schemeClr val="accent3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sz="1800" kern="1200">
          <a:solidFill>
            <a:schemeClr val="accent3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sz="18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40" userDrawn="1">
          <p15:clr>
            <a:srgbClr val="547EBF"/>
          </p15:clr>
        </p15:guide>
        <p15:guide id="4" orient="horz" pos="240" userDrawn="1">
          <p15:clr>
            <a:srgbClr val="547EBF"/>
          </p15:clr>
        </p15:guide>
        <p15:guide id="5" pos="7440" userDrawn="1">
          <p15:clr>
            <a:srgbClr val="547EBF"/>
          </p15:clr>
        </p15:guide>
        <p15:guide id="6" orient="horz" pos="4080" userDrawn="1">
          <p15:clr>
            <a:srgbClr val="547EBF"/>
          </p15:clr>
        </p15:guide>
        <p15:guide id="7" pos="3960" userDrawn="1">
          <p15:clr>
            <a:srgbClr val="547EBF"/>
          </p15:clr>
        </p15:guide>
        <p15:guide id="8" pos="3720" userDrawn="1">
          <p15:clr>
            <a:srgbClr val="547EBF"/>
          </p15:clr>
        </p15:guide>
        <p15:guide id="9" pos="2112" userDrawn="1">
          <p15:clr>
            <a:srgbClr val="547EBF"/>
          </p15:clr>
        </p15:guide>
        <p15:guide id="10" pos="1848" userDrawn="1">
          <p15:clr>
            <a:srgbClr val="547EBF"/>
          </p15:clr>
        </p15:guide>
        <p15:guide id="11" pos="5568" userDrawn="1">
          <p15:clr>
            <a:srgbClr val="547EBF"/>
          </p15:clr>
        </p15:guide>
        <p15:guide id="12" pos="5832" userDrawn="1">
          <p15:clr>
            <a:srgbClr val="547EBF"/>
          </p15:clr>
        </p15:guide>
        <p15:guide id="13" pos="4968" userDrawn="1">
          <p15:clr>
            <a:srgbClr val="9FCC3B"/>
          </p15:clr>
        </p15:guide>
        <p15:guide id="14" pos="5208" userDrawn="1">
          <p15:clr>
            <a:srgbClr val="9FCC3B"/>
          </p15:clr>
        </p15:guide>
        <p15:guide id="15" pos="2712" userDrawn="1">
          <p15:clr>
            <a:srgbClr val="9FCC3B"/>
          </p15:clr>
        </p15:guide>
        <p15:guide id="16" pos="2472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jpg"/><Relationship Id="rId4" Type="http://schemas.openxmlformats.org/officeDocument/2006/relationships/image" Target="../media/image5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7.jpg"/><Relationship Id="rId4" Type="http://schemas.openxmlformats.org/officeDocument/2006/relationships/image" Target="../media/image73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6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9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2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6.jpg"/><Relationship Id="rId4" Type="http://schemas.openxmlformats.org/officeDocument/2006/relationships/image" Target="../media/image95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9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3.jpg"/><Relationship Id="rId4" Type="http://schemas.openxmlformats.org/officeDocument/2006/relationships/image" Target="../media/image102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6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9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2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Relationship Id="rId9" Type="http://schemas.openxmlformats.org/officeDocument/2006/relationships/image" Target="../media/image26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0295B-54B9-4937-90E3-BAB9CE69E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VisCoKos</a:t>
            </a:r>
            <a:r>
              <a:rPr lang="en-US" dirty="0"/>
              <a:t> – Vision of Cooperation in Kosovo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1A6D85-3837-435F-A342-5A3F98172B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467973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07CD2-8346-3584-38D4-0064841A8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41E2FA3-DC98-D3E5-0752-A3F5E24488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54650" y="3221361"/>
            <a:ext cx="6144390" cy="298771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36DA8D-AD39-688C-7206-04612C78F8B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D2583C-C52A-15D0-1AF7-38855128B7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8BA0506-24DF-E2E6-1BB3-C051FE17E0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4650" y="136525"/>
            <a:ext cx="5637805" cy="27413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7445D5-BA90-4DF3-53D8-B6140F1955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952" y="232798"/>
            <a:ext cx="2375279" cy="48848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6C46B2A-82BB-CC13-49E3-5F405DDD10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4481" y="1592113"/>
            <a:ext cx="2375278" cy="488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0235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EA1B3-7788-1CEE-BF9E-1110AF1C5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4C13F52-6D95-3239-E613-85CCAE373D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599" y="380999"/>
            <a:ext cx="5252297" cy="255393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282EC3-C525-5CC0-8876-E4A728AE13C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007A64-CB4D-8892-E0F3-296D24955A4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A418156-1C2A-DE0C-1757-096BFCA795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6535" y="223451"/>
            <a:ext cx="6101503" cy="29668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F95F65-CAF4-B804-9301-ECD1C0E6F6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880" y="3204123"/>
            <a:ext cx="5252298" cy="255393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5337C03-7BEC-5D2B-C15B-4067A00A70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6536" y="3373285"/>
            <a:ext cx="6134838" cy="298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5451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A3E29-E1D2-F375-F6B2-E4DD991DB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Dita e </a:t>
            </a:r>
            <a:r>
              <a:rPr lang="en-US" dirty="0" err="1"/>
              <a:t>tretë</a:t>
            </a:r>
            <a:r>
              <a:rPr lang="en-US" dirty="0"/>
              <a:t> -</a:t>
            </a:r>
            <a:r>
              <a:rPr lang="en-US" dirty="0" err="1"/>
              <a:t>zhvillimi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vizioneve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6C1E18-62A7-4BF8-980C-06C8255B0C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Grupet</a:t>
            </a:r>
            <a:r>
              <a:rPr lang="en-US" dirty="0"/>
              <a:t> </a:t>
            </a:r>
            <a:r>
              <a:rPr lang="en-US" dirty="0" err="1"/>
              <a:t>gjatë</a:t>
            </a:r>
            <a:r>
              <a:rPr lang="en-US" dirty="0"/>
              <a:t> </a:t>
            </a:r>
            <a:r>
              <a:rPr lang="en-US" dirty="0" err="1"/>
              <a:t>bashkëbisedimit</a:t>
            </a:r>
            <a:r>
              <a:rPr lang="en-US" dirty="0"/>
              <a:t>  </a:t>
            </a:r>
            <a:r>
              <a:rPr lang="en-US" dirty="0" err="1"/>
              <a:t>vendosin</a:t>
            </a:r>
            <a:r>
              <a:rPr lang="en-US" dirty="0"/>
              <a:t> se </a:t>
            </a:r>
            <a:r>
              <a:rPr lang="en-US" dirty="0" err="1"/>
              <a:t>cilat</a:t>
            </a:r>
            <a:r>
              <a:rPr lang="en-US" dirty="0"/>
              <a:t> </a:t>
            </a:r>
            <a:r>
              <a:rPr lang="en-US" dirty="0" err="1"/>
              <a:t>sipas</a:t>
            </a:r>
            <a:r>
              <a:rPr lang="en-US" dirty="0"/>
              <a:t> </a:t>
            </a:r>
            <a:r>
              <a:rPr lang="en-US" dirty="0" err="1"/>
              <a:t>tyre</a:t>
            </a:r>
            <a:r>
              <a:rPr lang="en-US" dirty="0"/>
              <a:t> </a:t>
            </a:r>
            <a:r>
              <a:rPr lang="en-US" dirty="0" err="1"/>
              <a:t>janë</a:t>
            </a:r>
            <a:r>
              <a:rPr lang="en-US" dirty="0"/>
              <a:t> </a:t>
            </a:r>
            <a:r>
              <a:rPr lang="en-US" dirty="0" err="1"/>
              <a:t>prioritetete,i</a:t>
            </a:r>
            <a:r>
              <a:rPr lang="en-US" dirty="0"/>
              <a:t> </a:t>
            </a:r>
            <a:r>
              <a:rPr lang="en-US" dirty="0" err="1"/>
              <a:t>paraqesin</a:t>
            </a:r>
            <a:r>
              <a:rPr lang="en-US" dirty="0"/>
              <a:t> </a:t>
            </a:r>
            <a:r>
              <a:rPr lang="en-US" dirty="0" err="1"/>
              <a:t>në</a:t>
            </a:r>
            <a:r>
              <a:rPr lang="en-US" dirty="0"/>
              <a:t> </a:t>
            </a:r>
            <a:r>
              <a:rPr lang="en-US" dirty="0" err="1"/>
              <a:t>fletore</a:t>
            </a:r>
            <a:r>
              <a:rPr lang="en-US" dirty="0"/>
              <a:t>,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shkruara</a:t>
            </a:r>
            <a:r>
              <a:rPr lang="en-US" dirty="0"/>
              <a:t> </a:t>
            </a:r>
            <a:r>
              <a:rPr lang="en-US" dirty="0" err="1"/>
              <a:t>dhe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vizatuara</a:t>
            </a:r>
            <a:r>
              <a:rPr lang="en-US" dirty="0"/>
              <a:t>. </a:t>
            </a:r>
          </a:p>
          <a:p>
            <a:r>
              <a:rPr lang="en-US" dirty="0" err="1"/>
              <a:t>Vizionet</a:t>
            </a:r>
            <a:r>
              <a:rPr lang="en-US" dirty="0"/>
              <a:t> e </a:t>
            </a:r>
            <a:r>
              <a:rPr lang="en-US" dirty="0" err="1"/>
              <a:t>tyre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paraqitura</a:t>
            </a:r>
            <a:r>
              <a:rPr lang="en-US" dirty="0"/>
              <a:t> </a:t>
            </a:r>
            <a:r>
              <a:rPr lang="en-US" dirty="0" err="1"/>
              <a:t>në</a:t>
            </a:r>
            <a:r>
              <a:rPr lang="en-US" dirty="0"/>
              <a:t> </a:t>
            </a:r>
            <a:r>
              <a:rPr lang="en-US" dirty="0" err="1"/>
              <a:t>fletoret</a:t>
            </a:r>
            <a:r>
              <a:rPr lang="en-US" dirty="0"/>
              <a:t> e </a:t>
            </a:r>
            <a:r>
              <a:rPr lang="en-US" dirty="0" err="1"/>
              <a:t>tyre</a:t>
            </a:r>
            <a:r>
              <a:rPr lang="en-US" dirty="0"/>
              <a:t>  </a:t>
            </a:r>
            <a:r>
              <a:rPr lang="en-US" dirty="0" err="1"/>
              <a:t>kontrollohen</a:t>
            </a:r>
            <a:r>
              <a:rPr lang="en-US" dirty="0"/>
              <a:t> </a:t>
            </a:r>
            <a:r>
              <a:rPr lang="en-US" dirty="0" err="1"/>
              <a:t>dhe</a:t>
            </a:r>
            <a:r>
              <a:rPr lang="en-US" dirty="0"/>
              <a:t> </a:t>
            </a:r>
            <a:r>
              <a:rPr lang="en-US" dirty="0" err="1"/>
              <a:t>lexohen</a:t>
            </a:r>
            <a:r>
              <a:rPr lang="en-US" dirty="0"/>
              <a:t> , </a:t>
            </a:r>
            <a:r>
              <a:rPr lang="en-US" dirty="0" err="1"/>
              <a:t>përmirësohen</a:t>
            </a:r>
            <a:r>
              <a:rPr lang="en-US" dirty="0"/>
              <a:t> </a:t>
            </a:r>
            <a:r>
              <a:rPr lang="en-US" dirty="0" err="1"/>
              <a:t>nga</a:t>
            </a:r>
            <a:r>
              <a:rPr lang="en-US" dirty="0"/>
              <a:t> </a:t>
            </a:r>
            <a:r>
              <a:rPr lang="en-US" dirty="0" err="1"/>
              <a:t>anëtarët</a:t>
            </a:r>
            <a:r>
              <a:rPr lang="en-US" dirty="0"/>
              <a:t> e </a:t>
            </a:r>
            <a:r>
              <a:rPr lang="en-US" dirty="0" err="1"/>
              <a:t>grupit.Po</a:t>
            </a:r>
            <a:r>
              <a:rPr lang="en-US" dirty="0"/>
              <a:t> </a:t>
            </a:r>
            <a:r>
              <a:rPr lang="en-US" dirty="0" err="1"/>
              <a:t>ashtu</a:t>
            </a:r>
            <a:r>
              <a:rPr lang="en-US" dirty="0"/>
              <a:t> </a:t>
            </a:r>
            <a:r>
              <a:rPr lang="en-US" dirty="0" err="1"/>
              <a:t>mund</a:t>
            </a:r>
            <a:r>
              <a:rPr lang="en-US" dirty="0"/>
              <a:t> </a:t>
            </a:r>
            <a:r>
              <a:rPr lang="en-US" dirty="0" err="1"/>
              <a:t>edhe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kërkohet</a:t>
            </a:r>
            <a:r>
              <a:rPr lang="en-US" dirty="0"/>
              <a:t> </a:t>
            </a:r>
            <a:r>
              <a:rPr lang="en-US" dirty="0" err="1"/>
              <a:t>ndihmë</a:t>
            </a:r>
            <a:r>
              <a:rPr lang="en-US" dirty="0"/>
              <a:t> </a:t>
            </a:r>
            <a:r>
              <a:rPr lang="en-US" dirty="0" err="1"/>
              <a:t>nga</a:t>
            </a:r>
            <a:r>
              <a:rPr lang="en-US" dirty="0"/>
              <a:t> </a:t>
            </a:r>
            <a:r>
              <a:rPr lang="en-US" dirty="0" err="1"/>
              <a:t>grupet</a:t>
            </a:r>
            <a:r>
              <a:rPr lang="en-US" dirty="0"/>
              <a:t> </a:t>
            </a:r>
            <a:r>
              <a:rPr lang="en-US" dirty="0" err="1"/>
              <a:t>tjera</a:t>
            </a:r>
            <a:r>
              <a:rPr lang="en-US" dirty="0"/>
              <a:t> apo libra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ndryshëm</a:t>
            </a:r>
            <a:r>
              <a:rPr lang="en-US" dirty="0"/>
              <a:t> </a:t>
            </a:r>
            <a:r>
              <a:rPr lang="en-US" dirty="0" err="1"/>
              <a:t>që</a:t>
            </a:r>
            <a:r>
              <a:rPr lang="en-US" dirty="0"/>
              <a:t>  </a:t>
            </a:r>
            <a:r>
              <a:rPr lang="en-US" dirty="0" err="1"/>
              <a:t>ato</a:t>
            </a:r>
            <a:r>
              <a:rPr lang="en-US" dirty="0"/>
              <a:t> ide apo </a:t>
            </a:r>
            <a:r>
              <a:rPr lang="en-US" dirty="0" err="1"/>
              <a:t>vizione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jenë</a:t>
            </a:r>
            <a:r>
              <a:rPr lang="en-US" dirty="0"/>
              <a:t> </a:t>
            </a:r>
            <a:r>
              <a:rPr lang="en-US" dirty="0" err="1"/>
              <a:t>më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qarta</a:t>
            </a:r>
            <a:r>
              <a:rPr lang="en-US" dirty="0"/>
              <a:t>, </a:t>
            </a:r>
            <a:r>
              <a:rPr lang="en-US" dirty="0" err="1"/>
              <a:t>për</a:t>
            </a:r>
            <a:r>
              <a:rPr lang="en-US" dirty="0"/>
              <a:t> </a:t>
            </a:r>
            <a:r>
              <a:rPr lang="en-US" dirty="0" err="1"/>
              <a:t>lexim</a:t>
            </a:r>
            <a:r>
              <a:rPr lang="en-US" dirty="0"/>
              <a:t> 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C91914-E5B6-76F4-F682-AD48882D840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4A0A32-C90F-6189-68E8-E8CA1736405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78537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DD8A1-28C8-F5D0-2C49-0793B9B81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7874BAD-8FA4-B38D-5196-D4A28990FA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792" y="278034"/>
            <a:ext cx="3544836" cy="6301931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7B16D2-90D3-2732-C297-36461536C7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1A2DC5-2C47-6723-C700-FF396685F9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3EB26C1-712B-26B4-8E52-98C483C2D1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8530" y="253262"/>
            <a:ext cx="6531078" cy="31757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D3A57C4-1656-11A1-DF4B-3DE3D115F4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247534" y="4262728"/>
            <a:ext cx="3118233" cy="15162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A3EB532-CB4B-F1A2-85EC-4A4045C19B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4433" y="3473521"/>
            <a:ext cx="6364327" cy="309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7797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396C6-3401-5436-646F-344C89B74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B9AFBB8-F2F7-257C-FDD3-D5590749C4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-1278887" y="1720052"/>
            <a:ext cx="6276629" cy="3237271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8A70B9-B940-129E-B2FB-BE7D24987E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4D72EC-B685-86B2-76D4-436942BA0E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849D43-64CD-45A2-31B2-A2DE0727AB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064780" y="1812684"/>
            <a:ext cx="6276628" cy="30520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E4FD7C2-3EDF-E02A-7CA2-8F00CCE314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6552" y="200372"/>
            <a:ext cx="5089845" cy="24543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61E1A73-D8B4-8719-4A5C-0DA1B1FD7A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6552" y="3058076"/>
            <a:ext cx="5089845" cy="2454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3636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C5581-474F-3A85-FDEE-48A2888FF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Dita e </a:t>
            </a:r>
            <a:r>
              <a:rPr lang="en-US" dirty="0" err="1"/>
              <a:t>katërt</a:t>
            </a:r>
            <a:r>
              <a:rPr lang="en-US" dirty="0"/>
              <a:t> -</a:t>
            </a:r>
            <a:r>
              <a:rPr lang="en-US" dirty="0" err="1"/>
              <a:t>grumbullimi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dëshirave</a:t>
            </a:r>
            <a:r>
              <a:rPr lang="en-US" dirty="0"/>
              <a:t> </a:t>
            </a:r>
            <a:r>
              <a:rPr lang="en-US" dirty="0" err="1"/>
              <a:t>dhe</a:t>
            </a:r>
            <a:r>
              <a:rPr lang="en-US" dirty="0"/>
              <a:t> </a:t>
            </a:r>
            <a:r>
              <a:rPr lang="en-US" dirty="0" err="1"/>
              <a:t>ideve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C4699F-9B79-1097-BD84-3579A3FF77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Pas </a:t>
            </a:r>
            <a:r>
              <a:rPr lang="en-US" dirty="0" err="1"/>
              <a:t>formulimit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ideve</a:t>
            </a:r>
            <a:r>
              <a:rPr lang="en-US" dirty="0"/>
              <a:t>, </a:t>
            </a:r>
            <a:r>
              <a:rPr lang="en-US" dirty="0" err="1"/>
              <a:t>dëshirave</a:t>
            </a:r>
            <a:r>
              <a:rPr lang="en-US" dirty="0"/>
              <a:t> </a:t>
            </a:r>
            <a:r>
              <a:rPr lang="en-US" dirty="0" err="1"/>
              <a:t>për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ardhmen</a:t>
            </a:r>
            <a:r>
              <a:rPr lang="en-US" dirty="0"/>
              <a:t> </a:t>
            </a:r>
            <a:r>
              <a:rPr lang="en-US" dirty="0" err="1"/>
              <a:t>nxënësit</a:t>
            </a:r>
            <a:r>
              <a:rPr lang="en-US" dirty="0"/>
              <a:t> </a:t>
            </a:r>
            <a:r>
              <a:rPr lang="en-US" dirty="0" err="1"/>
              <a:t>bashkë</a:t>
            </a:r>
            <a:r>
              <a:rPr lang="en-US" dirty="0"/>
              <a:t> </a:t>
            </a:r>
            <a:r>
              <a:rPr lang="en-US" dirty="0" err="1"/>
              <a:t>grumbullojnë</a:t>
            </a:r>
            <a:r>
              <a:rPr lang="en-US" dirty="0"/>
              <a:t> </a:t>
            </a:r>
            <a:r>
              <a:rPr lang="en-US" dirty="0" err="1"/>
              <a:t>ato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cilat</a:t>
            </a:r>
            <a:r>
              <a:rPr lang="en-US" dirty="0"/>
              <a:t> do </a:t>
            </a:r>
            <a:r>
              <a:rPr lang="en-US" dirty="0" err="1"/>
              <a:t>t’i</a:t>
            </a:r>
            <a:r>
              <a:rPr lang="en-US" dirty="0"/>
              <a:t> </a:t>
            </a:r>
            <a:r>
              <a:rPr lang="en-US" dirty="0" err="1"/>
              <a:t>paraqesin</a:t>
            </a:r>
            <a:r>
              <a:rPr lang="en-US" dirty="0"/>
              <a:t> </a:t>
            </a:r>
            <a:r>
              <a:rPr lang="en-US" dirty="0" err="1"/>
              <a:t>në</a:t>
            </a:r>
            <a:r>
              <a:rPr lang="en-US" dirty="0"/>
              <a:t> </a:t>
            </a:r>
            <a:r>
              <a:rPr lang="en-US" dirty="0" err="1"/>
              <a:t>pllakatin</a:t>
            </a:r>
            <a:r>
              <a:rPr lang="en-US" dirty="0"/>
              <a:t> </a:t>
            </a:r>
            <a:r>
              <a:rPr lang="en-US" dirty="0" err="1"/>
              <a:t>përfundimtar</a:t>
            </a:r>
            <a:r>
              <a:rPr lang="en-US" dirty="0"/>
              <a:t>.</a:t>
            </a:r>
          </a:p>
          <a:p>
            <a:r>
              <a:rPr lang="en-US" dirty="0" err="1"/>
              <a:t>Grupet</a:t>
            </a:r>
            <a:r>
              <a:rPr lang="en-US" dirty="0"/>
              <a:t> </a:t>
            </a:r>
            <a:r>
              <a:rPr lang="en-US" dirty="0" err="1"/>
              <a:t>bashkë</a:t>
            </a:r>
            <a:r>
              <a:rPr lang="en-US" dirty="0"/>
              <a:t> </a:t>
            </a:r>
            <a:r>
              <a:rPr lang="en-US" dirty="0" err="1"/>
              <a:t>vendosin</a:t>
            </a:r>
            <a:r>
              <a:rPr lang="en-US" dirty="0"/>
              <a:t> se </a:t>
            </a:r>
            <a:r>
              <a:rPr lang="en-US" dirty="0" err="1"/>
              <a:t>çfarë</a:t>
            </a:r>
            <a:r>
              <a:rPr lang="en-US" dirty="0"/>
              <a:t> do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paraqesin</a:t>
            </a:r>
            <a:r>
              <a:rPr lang="en-US" dirty="0"/>
              <a:t> </a:t>
            </a:r>
            <a:r>
              <a:rPr lang="en-US" dirty="0" err="1"/>
              <a:t>dhe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ata</a:t>
            </a:r>
            <a:r>
              <a:rPr lang="en-US" dirty="0"/>
              <a:t> duan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duket</a:t>
            </a:r>
            <a:r>
              <a:rPr lang="en-US" dirty="0"/>
              <a:t> </a:t>
            </a:r>
            <a:r>
              <a:rPr lang="en-US" dirty="0" err="1"/>
              <a:t>puna</a:t>
            </a:r>
            <a:r>
              <a:rPr lang="en-US" dirty="0"/>
              <a:t> e </a:t>
            </a:r>
            <a:r>
              <a:rPr lang="en-US" dirty="0" err="1"/>
              <a:t>tyre</a:t>
            </a:r>
            <a:r>
              <a:rPr lang="en-US" dirty="0"/>
              <a:t> </a:t>
            </a:r>
            <a:r>
              <a:rPr lang="en-US" dirty="0" err="1"/>
              <a:t>përfundimtare</a:t>
            </a:r>
            <a:r>
              <a:rPr lang="en-US" dirty="0"/>
              <a:t> , </a:t>
            </a:r>
            <a:r>
              <a:rPr lang="en-US" dirty="0" err="1"/>
              <a:t>pra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do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duket</a:t>
            </a:r>
            <a:r>
              <a:rPr lang="en-US" dirty="0"/>
              <a:t> </a:t>
            </a:r>
            <a:r>
              <a:rPr lang="en-US" dirty="0" err="1"/>
              <a:t>pllakati</a:t>
            </a:r>
            <a:r>
              <a:rPr lang="en-US" dirty="0"/>
              <a:t> </a:t>
            </a:r>
            <a:r>
              <a:rPr lang="en-US" dirty="0" err="1"/>
              <a:t>për</a:t>
            </a:r>
            <a:r>
              <a:rPr lang="en-US" dirty="0"/>
              <a:t> </a:t>
            </a:r>
            <a:r>
              <a:rPr lang="en-US" dirty="0" err="1"/>
              <a:t>dorëzim</a:t>
            </a:r>
            <a:r>
              <a:rPr lang="en-US" dirty="0"/>
              <a:t> 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A819A3-2EBB-EC7C-522D-B1E1DF577E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B89454-5BC2-26E4-7814-837576DF72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9722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503BD-5634-3CD1-68AB-A7E7C3E71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14B13E3-7145-7F7F-EFE7-41BD6B2C18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7180" y="380999"/>
            <a:ext cx="2223135" cy="5783827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343D45-3006-77EA-0254-5814BF12CA2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70336E-54A1-A1F1-191A-2E2E49511E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CB27072-5A53-1CB1-5A12-B0D0C73139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0685" y="380999"/>
            <a:ext cx="3038168" cy="59753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551971-75C5-A4EF-958B-477DDF6855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8346" y="380999"/>
            <a:ext cx="3038168" cy="597535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19C8F8D-94F5-C0B3-58AB-A86006B5CB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3830" y="265470"/>
            <a:ext cx="3038169" cy="621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2294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E91E6-78F6-15DF-EE55-0FB3CFEDE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D492704-C788-B0CE-AB14-6B5094E8D6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136525"/>
            <a:ext cx="7344697" cy="3417836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35070F-1B6E-344D-44EB-763B01B0DE3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3258F3-C4EE-5F7C-F5B9-FC6FD238AE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41E1016-4764-154F-110D-F0972A6E79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687097"/>
            <a:ext cx="7344697" cy="30270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8BBEBC7-DC37-AC24-9F3D-7168770FD9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8602" y="136525"/>
            <a:ext cx="4230327" cy="6577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2712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ACEAA-A90B-9295-0E45-A0253E5D8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Dita e </a:t>
            </a:r>
            <a:r>
              <a:rPr lang="en-US" dirty="0" err="1"/>
              <a:t>pestë</a:t>
            </a:r>
            <a:r>
              <a:rPr lang="en-US" dirty="0"/>
              <a:t> -</a:t>
            </a:r>
            <a:r>
              <a:rPr lang="en-US" dirty="0" err="1"/>
              <a:t>zhvillimi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projektideve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1EE4-02F1-4300-5654-87B67AC5E3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Kërkohet</a:t>
            </a:r>
            <a:r>
              <a:rPr lang="en-US" dirty="0"/>
              <a:t> </a:t>
            </a:r>
            <a:r>
              <a:rPr lang="en-US" dirty="0" err="1"/>
              <a:t>nga</a:t>
            </a:r>
            <a:r>
              <a:rPr lang="en-US" dirty="0"/>
              <a:t> </a:t>
            </a:r>
            <a:r>
              <a:rPr lang="en-US" dirty="0" err="1"/>
              <a:t>nxënësit</a:t>
            </a:r>
            <a:r>
              <a:rPr lang="en-US" dirty="0"/>
              <a:t> </a:t>
            </a:r>
            <a:r>
              <a:rPr lang="en-US" dirty="0" err="1"/>
              <a:t>që</a:t>
            </a:r>
            <a:r>
              <a:rPr lang="en-US" dirty="0"/>
              <a:t> </a:t>
            </a:r>
            <a:r>
              <a:rPr lang="en-US" dirty="0" err="1"/>
              <a:t>t’i</a:t>
            </a:r>
            <a:r>
              <a:rPr lang="en-US" dirty="0"/>
              <a:t> </a:t>
            </a:r>
            <a:r>
              <a:rPr lang="en-US" dirty="0" err="1"/>
              <a:t>paraqesin</a:t>
            </a:r>
            <a:r>
              <a:rPr lang="en-US" dirty="0"/>
              <a:t> </a:t>
            </a:r>
            <a:r>
              <a:rPr lang="en-US" dirty="0" err="1"/>
              <a:t>idetë</a:t>
            </a:r>
            <a:r>
              <a:rPr lang="en-US" dirty="0"/>
              <a:t> e </a:t>
            </a:r>
            <a:r>
              <a:rPr lang="en-US" dirty="0" err="1"/>
              <a:t>tyre</a:t>
            </a:r>
            <a:r>
              <a:rPr lang="en-US" dirty="0"/>
              <a:t>  , </a:t>
            </a:r>
            <a:r>
              <a:rPr lang="en-US" dirty="0" err="1"/>
              <a:t>t’i</a:t>
            </a:r>
            <a:r>
              <a:rPr lang="en-US" dirty="0"/>
              <a:t> </a:t>
            </a:r>
            <a:r>
              <a:rPr lang="en-US" dirty="0" err="1"/>
              <a:t>sqarojnë</a:t>
            </a:r>
            <a:r>
              <a:rPr lang="en-US" dirty="0"/>
              <a:t> </a:t>
            </a:r>
            <a:r>
              <a:rPr lang="en-US" dirty="0" err="1"/>
              <a:t>përgjigjet</a:t>
            </a:r>
            <a:r>
              <a:rPr lang="en-US" dirty="0"/>
              <a:t> e </a:t>
            </a:r>
            <a:r>
              <a:rPr lang="en-US" dirty="0" err="1"/>
              <a:t>tyre</a:t>
            </a:r>
            <a:r>
              <a:rPr lang="en-US" dirty="0"/>
              <a:t>  </a:t>
            </a:r>
            <a:r>
              <a:rPr lang="en-US" dirty="0" err="1"/>
              <a:t>mbi</a:t>
            </a:r>
            <a:r>
              <a:rPr lang="en-US" dirty="0"/>
              <a:t> </a:t>
            </a:r>
            <a:r>
              <a:rPr lang="en-US" dirty="0" err="1"/>
              <a:t>idetë</a:t>
            </a:r>
            <a:r>
              <a:rPr lang="en-US" dirty="0"/>
              <a:t> </a:t>
            </a:r>
            <a:r>
              <a:rPr lang="en-US" dirty="0" err="1"/>
              <a:t>dhe</a:t>
            </a:r>
            <a:r>
              <a:rPr lang="en-US" dirty="0"/>
              <a:t> </a:t>
            </a:r>
            <a:r>
              <a:rPr lang="en-US" dirty="0" err="1"/>
              <a:t>projektet</a:t>
            </a:r>
            <a:r>
              <a:rPr lang="en-US" dirty="0"/>
              <a:t> </a:t>
            </a:r>
            <a:r>
              <a:rPr lang="en-US" dirty="0" err="1"/>
              <a:t>që</a:t>
            </a:r>
            <a:r>
              <a:rPr lang="en-US" dirty="0"/>
              <a:t> duan </a:t>
            </a:r>
            <a:r>
              <a:rPr lang="en-US" dirty="0" err="1"/>
              <a:t>t’i</a:t>
            </a:r>
            <a:r>
              <a:rPr lang="en-US" dirty="0"/>
              <a:t> </a:t>
            </a:r>
            <a:r>
              <a:rPr lang="en-US" dirty="0" err="1"/>
              <a:t>paraqesin</a:t>
            </a:r>
            <a:r>
              <a:rPr lang="en-US" dirty="0"/>
              <a:t> </a:t>
            </a:r>
            <a:r>
              <a:rPr lang="en-US" dirty="0" err="1"/>
              <a:t>në</a:t>
            </a:r>
            <a:r>
              <a:rPr lang="en-US" dirty="0"/>
              <a:t> </a:t>
            </a:r>
            <a:r>
              <a:rPr lang="en-US" dirty="0" err="1"/>
              <a:t>pllakat</a:t>
            </a:r>
            <a:r>
              <a:rPr lang="en-US" dirty="0"/>
              <a:t>.</a:t>
            </a:r>
          </a:p>
          <a:p>
            <a:r>
              <a:rPr lang="en-US" dirty="0" err="1"/>
              <a:t>Grupet</a:t>
            </a:r>
            <a:r>
              <a:rPr lang="en-US" dirty="0"/>
              <a:t> </a:t>
            </a:r>
            <a:r>
              <a:rPr lang="en-US" dirty="0" err="1"/>
              <a:t>flasin</a:t>
            </a:r>
            <a:r>
              <a:rPr lang="en-US" dirty="0"/>
              <a:t> </a:t>
            </a:r>
            <a:r>
              <a:rPr lang="en-US" dirty="0" err="1"/>
              <a:t>dhe</a:t>
            </a:r>
            <a:r>
              <a:rPr lang="en-US" dirty="0"/>
              <a:t> </a:t>
            </a:r>
            <a:r>
              <a:rPr lang="en-US" dirty="0" err="1"/>
              <a:t>diskutojnë</a:t>
            </a:r>
            <a:r>
              <a:rPr lang="en-US" dirty="0"/>
              <a:t> </a:t>
            </a:r>
            <a:r>
              <a:rPr lang="en-US" dirty="0" err="1"/>
              <a:t>për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ardhmen</a:t>
            </a:r>
            <a:r>
              <a:rPr lang="en-US" dirty="0"/>
              <a:t> e </a:t>
            </a:r>
            <a:r>
              <a:rPr lang="en-US" dirty="0" err="1"/>
              <a:t>vendit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tyre</a:t>
            </a:r>
            <a:r>
              <a:rPr lang="en-US" dirty="0"/>
              <a:t>.</a:t>
            </a:r>
          </a:p>
          <a:p>
            <a:r>
              <a:rPr lang="en-US" dirty="0" err="1"/>
              <a:t>Mendimet</a:t>
            </a:r>
            <a:r>
              <a:rPr lang="en-US" dirty="0"/>
              <a:t> e </a:t>
            </a:r>
            <a:r>
              <a:rPr lang="en-US" dirty="0" err="1"/>
              <a:t>tyre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shprehura</a:t>
            </a:r>
            <a:r>
              <a:rPr lang="en-US" dirty="0"/>
              <a:t> me </a:t>
            </a:r>
            <a:r>
              <a:rPr lang="en-US" dirty="0" err="1"/>
              <a:t>shkrim</a:t>
            </a:r>
            <a:r>
              <a:rPr lang="en-US" dirty="0"/>
              <a:t> </a:t>
            </a:r>
            <a:r>
              <a:rPr lang="en-US" dirty="0" err="1"/>
              <a:t>dhe</a:t>
            </a:r>
            <a:r>
              <a:rPr lang="en-US" dirty="0"/>
              <a:t> </a:t>
            </a:r>
            <a:r>
              <a:rPr lang="en-US" dirty="0" err="1"/>
              <a:t>vizatim</a:t>
            </a:r>
            <a:r>
              <a:rPr lang="en-US" dirty="0"/>
              <a:t> duan </a:t>
            </a:r>
            <a:r>
              <a:rPr lang="en-US" dirty="0" err="1"/>
              <a:t>t’i</a:t>
            </a:r>
            <a:r>
              <a:rPr lang="en-US" dirty="0"/>
              <a:t> </a:t>
            </a:r>
            <a:r>
              <a:rPr lang="en-US" dirty="0" err="1"/>
              <a:t>paraqesin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arsyetojnë</a:t>
            </a:r>
            <a:r>
              <a:rPr lang="en-US" dirty="0"/>
              <a:t> </a:t>
            </a:r>
            <a:r>
              <a:rPr lang="en-US" dirty="0" err="1"/>
              <a:t>dhe</a:t>
            </a:r>
            <a:r>
              <a:rPr lang="en-US" dirty="0"/>
              <a:t> </a:t>
            </a:r>
            <a:r>
              <a:rPr lang="en-US" dirty="0" err="1"/>
              <a:t>argumentojnë</a:t>
            </a:r>
            <a:r>
              <a:rPr lang="en-US" dirty="0"/>
              <a:t> ,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gjithënjë</a:t>
            </a:r>
            <a:r>
              <a:rPr lang="en-US" dirty="0"/>
              <a:t> </a:t>
            </a:r>
            <a:r>
              <a:rPr lang="en-US" dirty="0" err="1"/>
              <a:t>në</a:t>
            </a:r>
            <a:r>
              <a:rPr lang="en-US" dirty="0"/>
              <a:t> </a:t>
            </a:r>
            <a:r>
              <a:rPr lang="en-US" dirty="0" err="1"/>
              <a:t>bashkëpunim</a:t>
            </a:r>
            <a:r>
              <a:rPr lang="en-US" dirty="0"/>
              <a:t> me </a:t>
            </a:r>
            <a:r>
              <a:rPr lang="en-US" dirty="0" err="1"/>
              <a:t>grupin</a:t>
            </a:r>
            <a:r>
              <a:rPr lang="en-US" dirty="0"/>
              <a:t> .   .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A13322-D5D8-57AD-1832-C62CBAF9530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CAD410-910B-4A73-E1F7-BB59D37107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592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55147-2B2E-A2BB-D42A-EF8E542A1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428A0CD-A413-5A11-A4BB-A8246CDAA4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0"/>
            <a:ext cx="11410950" cy="2937388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1F2CF6-D7AE-FD2B-4EE1-13723BFC54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6CF9D9-A89A-3E4D-0745-E1331EB5C8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D93EE8-A80A-4879-F621-D2B7003651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162300"/>
            <a:ext cx="11410950" cy="355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0818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02655-34DF-25F9-4640-B2CE5329A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8028" y="1134151"/>
            <a:ext cx="8695944" cy="1325880"/>
          </a:xfrm>
        </p:spPr>
        <p:txBody>
          <a:bodyPr/>
          <a:lstStyle/>
          <a:p>
            <a:r>
              <a:rPr lang="en-US" dirty="0"/>
              <a:t>Dita e </a:t>
            </a:r>
            <a:r>
              <a:rPr lang="en-US" dirty="0" err="1"/>
              <a:t>parë</a:t>
            </a:r>
            <a:r>
              <a:rPr lang="en-US" dirty="0"/>
              <a:t> -</a:t>
            </a:r>
            <a:r>
              <a:rPr lang="en-US" dirty="0" err="1"/>
              <a:t>Hyrje</a:t>
            </a:r>
            <a:r>
              <a:rPr lang="en-US" dirty="0"/>
              <a:t> </a:t>
            </a:r>
            <a:r>
              <a:rPr lang="en-US" dirty="0" err="1"/>
              <a:t>dhe</a:t>
            </a:r>
            <a:r>
              <a:rPr lang="en-US" dirty="0"/>
              <a:t> </a:t>
            </a:r>
            <a:r>
              <a:rPr lang="en-US" dirty="0" err="1"/>
              <a:t>diskutime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585715-2793-160B-269E-D9516C84D7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3516" y="2460031"/>
            <a:ext cx="7744968" cy="2697480"/>
          </a:xfrm>
        </p:spPr>
        <p:txBody>
          <a:bodyPr/>
          <a:lstStyle/>
          <a:p>
            <a:r>
              <a:rPr lang="en-US" dirty="0"/>
              <a:t>U </a:t>
            </a:r>
            <a:r>
              <a:rPr lang="en-US" dirty="0" err="1"/>
              <a:t>njoftuan</a:t>
            </a:r>
            <a:r>
              <a:rPr lang="en-US" dirty="0"/>
              <a:t> </a:t>
            </a:r>
            <a:r>
              <a:rPr lang="en-US" dirty="0" err="1"/>
              <a:t>nxënësit</a:t>
            </a:r>
            <a:r>
              <a:rPr lang="en-US" dirty="0"/>
              <a:t> me </a:t>
            </a:r>
            <a:r>
              <a:rPr lang="en-US" dirty="0" err="1"/>
              <a:t>projektin</a:t>
            </a:r>
            <a:r>
              <a:rPr lang="en-US" dirty="0"/>
              <a:t>, </a:t>
            </a:r>
            <a:r>
              <a:rPr lang="en-US" dirty="0" err="1"/>
              <a:t>ecurinë</a:t>
            </a:r>
            <a:r>
              <a:rPr lang="en-US" dirty="0"/>
              <a:t> </a:t>
            </a:r>
            <a:r>
              <a:rPr lang="en-US" dirty="0" err="1"/>
              <a:t>dhe</a:t>
            </a:r>
            <a:r>
              <a:rPr lang="en-US" dirty="0"/>
              <a:t> </a:t>
            </a:r>
            <a:r>
              <a:rPr lang="en-US" dirty="0" err="1"/>
              <a:t>hapat</a:t>
            </a:r>
            <a:r>
              <a:rPr lang="en-US" dirty="0"/>
              <a:t> </a:t>
            </a:r>
            <a:r>
              <a:rPr lang="en-US" dirty="0" err="1"/>
              <a:t>qe</a:t>
            </a:r>
            <a:r>
              <a:rPr lang="en-US" dirty="0"/>
              <a:t> do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ndjekim</a:t>
            </a:r>
            <a:r>
              <a:rPr lang="en-US" dirty="0"/>
              <a:t> </a:t>
            </a:r>
            <a:r>
              <a:rPr lang="en-US" dirty="0" err="1"/>
              <a:t>për</a:t>
            </a:r>
            <a:r>
              <a:rPr lang="en-US" dirty="0"/>
              <a:t> </a:t>
            </a:r>
            <a:r>
              <a:rPr lang="en-US" dirty="0" err="1"/>
              <a:t>këtë</a:t>
            </a:r>
            <a:r>
              <a:rPr lang="en-US" dirty="0"/>
              <a:t> </a:t>
            </a:r>
            <a:r>
              <a:rPr lang="en-US" dirty="0" err="1"/>
              <a:t>projekt</a:t>
            </a:r>
            <a:r>
              <a:rPr lang="en-US" dirty="0"/>
              <a:t>.</a:t>
            </a:r>
          </a:p>
          <a:p>
            <a:r>
              <a:rPr lang="en-US" dirty="0"/>
              <a:t>Do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punojmë</a:t>
            </a:r>
            <a:r>
              <a:rPr lang="en-US" dirty="0"/>
              <a:t> </a:t>
            </a:r>
            <a:r>
              <a:rPr lang="en-US" dirty="0" err="1"/>
              <a:t>bashkë</a:t>
            </a:r>
            <a:r>
              <a:rPr lang="en-US" dirty="0"/>
              <a:t> 6 </a:t>
            </a:r>
            <a:r>
              <a:rPr lang="en-US" dirty="0" err="1"/>
              <a:t>ditë</a:t>
            </a:r>
            <a:r>
              <a:rPr lang="en-US" dirty="0"/>
              <a:t>.</a:t>
            </a:r>
          </a:p>
          <a:p>
            <a:r>
              <a:rPr lang="en-US" dirty="0" err="1"/>
              <a:t>Nxënësit</a:t>
            </a:r>
            <a:r>
              <a:rPr lang="en-US" dirty="0"/>
              <a:t> u </a:t>
            </a:r>
            <a:r>
              <a:rPr lang="en-US" dirty="0" err="1"/>
              <a:t>ulën</a:t>
            </a:r>
            <a:r>
              <a:rPr lang="en-US" dirty="0"/>
              <a:t> </a:t>
            </a:r>
            <a:r>
              <a:rPr lang="en-US" dirty="0" err="1"/>
              <a:t>në</a:t>
            </a:r>
            <a:r>
              <a:rPr lang="en-US" dirty="0"/>
              <a:t> </a:t>
            </a:r>
            <a:r>
              <a:rPr lang="en-US" dirty="0" err="1"/>
              <a:t>rreth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ndarë</a:t>
            </a:r>
            <a:r>
              <a:rPr lang="en-US" dirty="0"/>
              <a:t> </a:t>
            </a:r>
            <a:r>
              <a:rPr lang="en-US" dirty="0" err="1"/>
              <a:t>në</a:t>
            </a:r>
            <a:r>
              <a:rPr lang="en-US" dirty="0"/>
              <a:t> </a:t>
            </a:r>
            <a:r>
              <a:rPr lang="en-US" dirty="0" err="1"/>
              <a:t>katër</a:t>
            </a:r>
            <a:r>
              <a:rPr lang="en-US" dirty="0"/>
              <a:t> </a:t>
            </a:r>
            <a:r>
              <a:rPr lang="en-US" dirty="0" err="1"/>
              <a:t>fusha</a:t>
            </a:r>
            <a:r>
              <a:rPr lang="en-US" dirty="0"/>
              <a:t> (</a:t>
            </a:r>
            <a:r>
              <a:rPr lang="en-US" dirty="0" err="1"/>
              <a:t>arsimi</a:t>
            </a:r>
            <a:r>
              <a:rPr lang="en-US" dirty="0"/>
              <a:t> ,</a:t>
            </a:r>
            <a:r>
              <a:rPr lang="en-US" dirty="0" err="1"/>
              <a:t>bashëjëtesa</a:t>
            </a:r>
            <a:r>
              <a:rPr lang="en-US" dirty="0"/>
              <a:t>, </a:t>
            </a:r>
            <a:r>
              <a:rPr lang="en-US" dirty="0" err="1"/>
              <a:t>ekonomia</a:t>
            </a:r>
            <a:r>
              <a:rPr lang="en-US" dirty="0"/>
              <a:t> ,</a:t>
            </a:r>
            <a:r>
              <a:rPr lang="en-US" dirty="0" err="1"/>
              <a:t>infrastruktura</a:t>
            </a:r>
            <a:r>
              <a:rPr lang="en-US" dirty="0"/>
              <a:t> </a:t>
            </a:r>
            <a:r>
              <a:rPr lang="en-US" dirty="0" err="1"/>
              <a:t>dhe</a:t>
            </a:r>
            <a:r>
              <a:rPr lang="en-US" dirty="0"/>
              <a:t> </a:t>
            </a:r>
            <a:r>
              <a:rPr lang="en-US" dirty="0" err="1"/>
              <a:t>mjedisi</a:t>
            </a:r>
            <a:r>
              <a:rPr lang="en-US" dirty="0"/>
              <a:t>), </a:t>
            </a:r>
            <a:r>
              <a:rPr lang="en-US" dirty="0" err="1"/>
              <a:t>dhe</a:t>
            </a:r>
            <a:r>
              <a:rPr lang="en-US" dirty="0"/>
              <a:t> </a:t>
            </a:r>
            <a:r>
              <a:rPr lang="en-US" dirty="0" err="1"/>
              <a:t>copëzat</a:t>
            </a:r>
            <a:r>
              <a:rPr lang="en-US" dirty="0"/>
              <a:t> e </a:t>
            </a:r>
            <a:r>
              <a:rPr lang="en-US" dirty="0" err="1"/>
              <a:t>letrës</a:t>
            </a:r>
            <a:r>
              <a:rPr lang="en-US" dirty="0"/>
              <a:t> u </a:t>
            </a:r>
            <a:r>
              <a:rPr lang="en-US" dirty="0" err="1"/>
              <a:t>shpërndanë</a:t>
            </a:r>
            <a:r>
              <a:rPr lang="en-US" dirty="0"/>
              <a:t> </a:t>
            </a:r>
            <a:r>
              <a:rPr lang="en-US" dirty="0" err="1"/>
              <a:t>nëpër</a:t>
            </a:r>
            <a:r>
              <a:rPr lang="en-US" dirty="0"/>
              <a:t> </a:t>
            </a:r>
            <a:r>
              <a:rPr lang="en-US" dirty="0" err="1"/>
              <a:t>fushat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cilave</a:t>
            </a:r>
            <a:r>
              <a:rPr lang="en-US" dirty="0"/>
              <a:t> u </a:t>
            </a:r>
            <a:r>
              <a:rPr lang="en-US" dirty="0" err="1"/>
              <a:t>takojnë.Të</a:t>
            </a:r>
            <a:r>
              <a:rPr lang="en-US" dirty="0"/>
              <a:t> </a:t>
            </a:r>
            <a:r>
              <a:rPr lang="en-US" dirty="0" err="1"/>
              <a:t>gjitha</a:t>
            </a:r>
            <a:r>
              <a:rPr lang="en-US" dirty="0"/>
              <a:t> </a:t>
            </a:r>
            <a:r>
              <a:rPr lang="en-US" dirty="0" err="1"/>
              <a:t>copëzat</a:t>
            </a:r>
            <a:r>
              <a:rPr lang="en-US" dirty="0"/>
              <a:t> u </a:t>
            </a:r>
            <a:r>
              <a:rPr lang="en-US" dirty="0" err="1"/>
              <a:t>vendosën</a:t>
            </a:r>
            <a:r>
              <a:rPr lang="en-US" dirty="0"/>
              <a:t> </a:t>
            </a:r>
            <a:r>
              <a:rPr lang="en-US" dirty="0" err="1"/>
              <a:t>nga</a:t>
            </a:r>
            <a:r>
              <a:rPr lang="en-US" dirty="0"/>
              <a:t> </a:t>
            </a:r>
            <a:r>
              <a:rPr lang="en-US" dirty="0" err="1"/>
              <a:t>nxënësit</a:t>
            </a:r>
            <a:r>
              <a:rPr lang="en-US" dirty="0"/>
              <a:t> ne </a:t>
            </a:r>
            <a:r>
              <a:rPr lang="en-US" dirty="0" err="1"/>
              <a:t>fushën</a:t>
            </a:r>
            <a:r>
              <a:rPr lang="en-US" dirty="0"/>
              <a:t> e </a:t>
            </a:r>
            <a:r>
              <a:rPr lang="en-US" dirty="0" err="1"/>
              <a:t>duhur</a:t>
            </a:r>
            <a:r>
              <a:rPr lang="en-US" dirty="0"/>
              <a:t>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609A75-5E9A-C165-5A1D-764F9E96B7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08060B-6C9E-CFFF-55DE-F0D645C094D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9994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B6FAE-797C-9B35-DA43-E26E29D2F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436CB4-20A0-6FF2-325C-DC94087AA8B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DFCA7B-E42C-C9D9-0293-4573C7B551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198879C2-7B0F-9698-4360-CE2D663B7B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136525"/>
            <a:ext cx="5625219" cy="2735263"/>
          </a:xfr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1F171B3-096D-3299-FE9C-C45E4EA11A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792" y="3116262"/>
            <a:ext cx="5613027" cy="327691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96CF335-4F63-DD89-03E2-4B0C8091AB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64820"/>
            <a:ext cx="5867400" cy="592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0325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7B4E9-7ACE-3463-0A5D-19FDE2EAE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ECB7CC3-6C1C-0F79-57A4-DA9054793B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136525"/>
            <a:ext cx="3173263" cy="6219824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C6ACFD-93D1-A961-5685-F2A0C25EC7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A3ECE6-529B-B44C-FF21-417AC15F31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8A93D39-2824-167F-78E3-35ED2BD5BC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4361" y="136524"/>
            <a:ext cx="3805084" cy="62198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A15FB99-349C-2506-6549-CDE7075449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3626" y="136524"/>
            <a:ext cx="3805084" cy="658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5004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1B62A-9FB6-F363-E4C8-87CC6B3E5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2D7C0AA-FABD-2B6F-B38A-A9371B32FA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136525"/>
            <a:ext cx="7219335" cy="3698056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488AA4-ADB1-9292-F8C3-69F2877587D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25AC71-7708-79A2-EA46-2A666E407D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9E792D-DE51-8C75-A8C7-9D3F068A06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792" y="4079054"/>
            <a:ext cx="6978543" cy="23141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EAAD7B-04DB-A7AD-DFCA-0CBCCEC870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9160" y="464820"/>
            <a:ext cx="4522839" cy="592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6191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AEBA2-CA2E-B54C-93C3-A535133D3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AA9883-25C6-257E-A9C2-E6BBF2EE7B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E048B3-2025-9526-8D11-CAA68B40D1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B26165E-030A-5A58-36B8-4AC6A8E1AB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234432"/>
            <a:ext cx="11465169" cy="3010380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BD9CB84-685F-AF80-2A1D-9F7CF1CD4E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007" y="3468926"/>
            <a:ext cx="11405762" cy="315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1856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2EF18-BA80-FC22-4C0A-205DD288C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Dita e </a:t>
            </a:r>
            <a:r>
              <a:rPr lang="en-US" dirty="0" err="1"/>
              <a:t>gjashtë</a:t>
            </a:r>
            <a:r>
              <a:rPr lang="en-US" dirty="0"/>
              <a:t> -</a:t>
            </a:r>
            <a:r>
              <a:rPr lang="en-US" dirty="0" err="1"/>
              <a:t>përzgjedhja</a:t>
            </a:r>
            <a:r>
              <a:rPr lang="en-US" dirty="0"/>
              <a:t> </a:t>
            </a:r>
            <a:r>
              <a:rPr lang="en-US" dirty="0" err="1"/>
              <a:t>dhe</a:t>
            </a:r>
            <a:r>
              <a:rPr lang="en-US" dirty="0"/>
              <a:t> </a:t>
            </a:r>
            <a:r>
              <a:rPr lang="en-US" dirty="0" err="1"/>
              <a:t>zhvillimi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planit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projektit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0A482C-ADDB-1F8B-0F38-1102235ABA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Pas </a:t>
            </a:r>
            <a:r>
              <a:rPr lang="en-US" dirty="0" err="1"/>
              <a:t>vlerësimit</a:t>
            </a:r>
            <a:r>
              <a:rPr lang="en-US" dirty="0"/>
              <a:t> </a:t>
            </a:r>
            <a:r>
              <a:rPr lang="en-US" dirty="0" err="1"/>
              <a:t>dhe</a:t>
            </a:r>
            <a:r>
              <a:rPr lang="en-US" dirty="0"/>
              <a:t> </a:t>
            </a:r>
            <a:r>
              <a:rPr lang="en-US" dirty="0" err="1"/>
              <a:t>përcaktimit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planit</a:t>
            </a:r>
            <a:r>
              <a:rPr lang="en-US" dirty="0"/>
              <a:t>  se </a:t>
            </a:r>
            <a:r>
              <a:rPr lang="en-US" dirty="0" err="1"/>
              <a:t>cilat</a:t>
            </a:r>
            <a:r>
              <a:rPr lang="en-US" dirty="0"/>
              <a:t>  </a:t>
            </a:r>
            <a:r>
              <a:rPr lang="en-US" dirty="0" err="1"/>
              <a:t>prej</a:t>
            </a:r>
            <a:r>
              <a:rPr lang="en-US" dirty="0"/>
              <a:t> </a:t>
            </a:r>
            <a:r>
              <a:rPr lang="en-US" dirty="0" err="1"/>
              <a:t>ideve</a:t>
            </a:r>
            <a:r>
              <a:rPr lang="en-US" dirty="0"/>
              <a:t> </a:t>
            </a:r>
            <a:r>
              <a:rPr lang="en-US" dirty="0" err="1"/>
              <a:t>dhe</a:t>
            </a:r>
            <a:r>
              <a:rPr lang="en-US" dirty="0"/>
              <a:t> </a:t>
            </a:r>
            <a:r>
              <a:rPr lang="en-US" dirty="0" err="1"/>
              <a:t>vizioneve</a:t>
            </a:r>
            <a:r>
              <a:rPr lang="en-US" dirty="0"/>
              <a:t> </a:t>
            </a:r>
            <a:r>
              <a:rPr lang="en-US" dirty="0" err="1"/>
              <a:t>për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ardhmen</a:t>
            </a:r>
            <a:r>
              <a:rPr lang="en-US" dirty="0"/>
              <a:t> e </a:t>
            </a:r>
            <a:r>
              <a:rPr lang="en-US" dirty="0" err="1"/>
              <a:t>vendit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tyre</a:t>
            </a:r>
            <a:r>
              <a:rPr lang="en-US" dirty="0"/>
              <a:t> ,do </a:t>
            </a:r>
            <a:r>
              <a:rPr lang="en-US" dirty="0" err="1"/>
              <a:t>t’i</a:t>
            </a:r>
            <a:r>
              <a:rPr lang="en-US" dirty="0"/>
              <a:t> </a:t>
            </a:r>
            <a:r>
              <a:rPr lang="en-US" dirty="0" err="1"/>
              <a:t>paraqesim</a:t>
            </a:r>
            <a:r>
              <a:rPr lang="en-US" dirty="0"/>
              <a:t> </a:t>
            </a:r>
            <a:r>
              <a:rPr lang="en-US" dirty="0" err="1"/>
              <a:t>në</a:t>
            </a:r>
            <a:r>
              <a:rPr lang="en-US" dirty="0"/>
              <a:t> </a:t>
            </a:r>
            <a:r>
              <a:rPr lang="en-US" dirty="0" err="1"/>
              <a:t>pllakatin</a:t>
            </a:r>
            <a:r>
              <a:rPr lang="en-US" dirty="0"/>
              <a:t> </a:t>
            </a:r>
            <a:r>
              <a:rPr lang="en-US" dirty="0" err="1"/>
              <a:t>përfundimtar</a:t>
            </a:r>
            <a:r>
              <a:rPr lang="en-US" dirty="0"/>
              <a:t>. </a:t>
            </a:r>
          </a:p>
          <a:p>
            <a:r>
              <a:rPr lang="en-US" dirty="0" err="1"/>
              <a:t>Diskutimet</a:t>
            </a:r>
            <a:r>
              <a:rPr lang="en-US" dirty="0"/>
              <a:t> </a:t>
            </a:r>
            <a:r>
              <a:rPr lang="en-US" dirty="0" err="1"/>
              <a:t>për</a:t>
            </a:r>
            <a:r>
              <a:rPr lang="en-US" dirty="0"/>
              <a:t> </a:t>
            </a:r>
            <a:r>
              <a:rPr lang="en-US" dirty="0" err="1"/>
              <a:t>pllakatin</a:t>
            </a:r>
            <a:r>
              <a:rPr lang="en-US" dirty="0"/>
              <a:t> </a:t>
            </a:r>
            <a:r>
              <a:rPr lang="en-US" dirty="0" err="1"/>
              <a:t>janë</a:t>
            </a:r>
            <a:r>
              <a:rPr lang="en-US" dirty="0"/>
              <a:t> </a:t>
            </a:r>
            <a:r>
              <a:rPr lang="en-US" dirty="0" err="1"/>
              <a:t>bërë</a:t>
            </a:r>
            <a:r>
              <a:rPr lang="en-US" dirty="0"/>
              <a:t> </a:t>
            </a:r>
            <a:r>
              <a:rPr lang="en-US" dirty="0" err="1"/>
              <a:t>edhe</a:t>
            </a:r>
            <a:r>
              <a:rPr lang="en-US" dirty="0"/>
              <a:t> me </a:t>
            </a:r>
            <a:r>
              <a:rPr lang="en-US" dirty="0" err="1"/>
              <a:t>prindërit</a:t>
            </a:r>
            <a:r>
              <a:rPr lang="en-US" dirty="0"/>
              <a:t> , </a:t>
            </a:r>
            <a:r>
              <a:rPr lang="en-US" dirty="0" err="1"/>
              <a:t>stafin</a:t>
            </a:r>
            <a:r>
              <a:rPr lang="en-US" dirty="0"/>
              <a:t> e </a:t>
            </a:r>
            <a:r>
              <a:rPr lang="en-US" dirty="0" err="1"/>
              <a:t>shkollës</a:t>
            </a:r>
            <a:r>
              <a:rPr lang="en-US" dirty="0"/>
              <a:t> </a:t>
            </a:r>
            <a:r>
              <a:rPr lang="en-US" dirty="0" err="1"/>
              <a:t>sonë</a:t>
            </a:r>
            <a:r>
              <a:rPr lang="en-US" dirty="0"/>
              <a:t> </a:t>
            </a:r>
            <a:r>
              <a:rPr lang="en-US" dirty="0" err="1"/>
              <a:t>dhe</a:t>
            </a:r>
            <a:r>
              <a:rPr lang="en-US" dirty="0"/>
              <a:t> </a:t>
            </a:r>
            <a:r>
              <a:rPr lang="en-US" dirty="0" err="1"/>
              <a:t>kemi</a:t>
            </a:r>
            <a:r>
              <a:rPr lang="en-US" dirty="0"/>
              <a:t> </a:t>
            </a:r>
            <a:r>
              <a:rPr lang="en-US" dirty="0" err="1"/>
              <a:t>arritur</a:t>
            </a:r>
            <a:r>
              <a:rPr lang="en-US" dirty="0"/>
              <a:t> </a:t>
            </a:r>
            <a:r>
              <a:rPr lang="en-US" dirty="0" err="1"/>
              <a:t>në</a:t>
            </a:r>
            <a:r>
              <a:rPr lang="en-US" dirty="0"/>
              <a:t> </a:t>
            </a:r>
            <a:r>
              <a:rPr lang="en-US" dirty="0" err="1"/>
              <a:t>përfundim</a:t>
            </a:r>
            <a:r>
              <a:rPr lang="en-US" dirty="0"/>
              <a:t> 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projektit</a:t>
            </a:r>
            <a:r>
              <a:rPr lang="en-US" dirty="0"/>
              <a:t>, </a:t>
            </a:r>
            <a:r>
              <a:rPr lang="en-US" dirty="0" err="1"/>
              <a:t>shpresoj</a:t>
            </a:r>
            <a:r>
              <a:rPr lang="en-US" dirty="0"/>
              <a:t> </a:t>
            </a:r>
            <a:r>
              <a:rPr lang="en-US" dirty="0" err="1"/>
              <a:t>që</a:t>
            </a:r>
            <a:r>
              <a:rPr lang="en-US" dirty="0"/>
              <a:t> do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duket</a:t>
            </a:r>
            <a:r>
              <a:rPr lang="en-US" dirty="0"/>
              <a:t> </a:t>
            </a:r>
            <a:r>
              <a:rPr lang="en-US" dirty="0" err="1"/>
              <a:t>mirë</a:t>
            </a:r>
            <a:r>
              <a:rPr lang="en-US" dirty="0"/>
              <a:t>, </a:t>
            </a:r>
            <a:r>
              <a:rPr lang="en-US" dirty="0" err="1"/>
              <a:t>që</a:t>
            </a:r>
            <a:r>
              <a:rPr lang="en-US" dirty="0"/>
              <a:t> </a:t>
            </a:r>
            <a:r>
              <a:rPr lang="en-US" dirty="0" err="1"/>
              <a:t>puna</a:t>
            </a:r>
            <a:r>
              <a:rPr lang="en-US" dirty="0"/>
              <a:t> e </a:t>
            </a:r>
            <a:r>
              <a:rPr lang="en-US" dirty="0" err="1"/>
              <a:t>palodhshme</a:t>
            </a:r>
            <a:r>
              <a:rPr lang="en-US" dirty="0"/>
              <a:t> e </a:t>
            </a:r>
            <a:r>
              <a:rPr lang="en-US" dirty="0" err="1"/>
              <a:t>nxënësve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duket</a:t>
            </a:r>
            <a:r>
              <a:rPr lang="en-US" dirty="0"/>
              <a:t> </a:t>
            </a:r>
            <a:r>
              <a:rPr lang="en-US" dirty="0" err="1"/>
              <a:t>mirë</a:t>
            </a:r>
            <a:r>
              <a:rPr lang="en-US" dirty="0"/>
              <a:t> .</a:t>
            </a:r>
            <a:r>
              <a:rPr lang="en-US" dirty="0" err="1"/>
              <a:t>Bashkë</a:t>
            </a:r>
            <a:r>
              <a:rPr lang="en-US" dirty="0"/>
              <a:t> do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vendoset</a:t>
            </a:r>
            <a:r>
              <a:rPr lang="en-US" dirty="0"/>
              <a:t> </a:t>
            </a:r>
            <a:r>
              <a:rPr lang="en-US" dirty="0" err="1"/>
              <a:t>edhe</a:t>
            </a:r>
            <a:r>
              <a:rPr lang="en-US" dirty="0"/>
              <a:t> </a:t>
            </a:r>
            <a:r>
              <a:rPr lang="en-US" dirty="0" err="1"/>
              <a:t>një</a:t>
            </a:r>
            <a:r>
              <a:rPr lang="en-US" dirty="0"/>
              <a:t> </a:t>
            </a:r>
            <a:r>
              <a:rPr lang="en-US" dirty="0" err="1"/>
              <a:t>titull</a:t>
            </a:r>
            <a:r>
              <a:rPr lang="en-US" dirty="0"/>
              <a:t>  </a:t>
            </a:r>
            <a:r>
              <a:rPr lang="en-US" dirty="0" err="1"/>
              <a:t>që</a:t>
            </a:r>
            <a:r>
              <a:rPr lang="en-US" dirty="0"/>
              <a:t> do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paraqes</a:t>
            </a:r>
            <a:r>
              <a:rPr lang="en-US" dirty="0"/>
              <a:t> </a:t>
            </a:r>
            <a:r>
              <a:rPr lang="en-US" dirty="0" err="1"/>
              <a:t>projektin</a:t>
            </a:r>
            <a:r>
              <a:rPr lang="en-US" dirty="0"/>
              <a:t> </a:t>
            </a:r>
            <a:r>
              <a:rPr lang="en-US" dirty="0" err="1"/>
              <a:t>dhe</a:t>
            </a:r>
            <a:r>
              <a:rPr lang="en-US" dirty="0"/>
              <a:t> </a:t>
            </a:r>
            <a:r>
              <a:rPr lang="en-US" dirty="0" err="1"/>
              <a:t>punën</a:t>
            </a:r>
            <a:r>
              <a:rPr lang="en-US" dirty="0"/>
              <a:t> </a:t>
            </a:r>
            <a:r>
              <a:rPr lang="en-US" dirty="0" err="1"/>
              <a:t>tonë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përbashkët</a:t>
            </a:r>
            <a:r>
              <a:rPr lang="en-US" dirty="0"/>
              <a:t>. 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277D02-A629-A419-0FE8-70756AB0D8B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8644AC-2664-14BC-4410-3E403F122F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7870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B2DC1-5626-CFF7-68ED-59B3FD771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A0F066-61B7-6978-E7C7-AF8505B67EA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961D6F-7481-BCBC-AF51-BAF62BE797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A2B2AA80-409A-B97E-73DC-6F3A8D4B90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136525"/>
            <a:ext cx="11588262" cy="3415567"/>
          </a:xfr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ACFE3D5-7340-F5C3-1B7D-500A6586FB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438" y="3780691"/>
            <a:ext cx="11391424" cy="294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1025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C9A7C-B261-2CE3-8380-FD5A27452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046" y="383940"/>
            <a:ext cx="10515600" cy="1325880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47A9A4C-A808-F1FE-1926-201BD2EEEA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136525"/>
            <a:ext cx="6260123" cy="3146591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D86AB3-4F1B-1FCE-C55A-14EE25299ED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23228F-5A01-1CAA-B16D-CBB09DF2A4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12F96E-9A4A-486E-F673-88E385AAF4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429000"/>
            <a:ext cx="6148285" cy="32315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9A34EEB-DE35-3A33-B3AD-98571FC22B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9400" y="197429"/>
            <a:ext cx="5445369" cy="30856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49B2D76-267E-1308-FCB2-B54BBAAD3C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8723" y="3689527"/>
            <a:ext cx="5574323" cy="2710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5373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27DDC-84B7-B52A-0C2F-F16E47AF6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C503F2-6932-67EA-525D-49CE5608052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090693-24D6-2FAA-15E6-3EB20B68C1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5F77695-048C-A69C-2D4D-D06F808CC6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092" y="3744594"/>
            <a:ext cx="6917419" cy="29768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499670C-4E3B-3B73-40C5-102B35FDA1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6845" y="380999"/>
            <a:ext cx="3096956" cy="6369060"/>
          </a:xfrm>
          <a:prstGeom prst="rect">
            <a:avLst/>
          </a:prstGeom>
        </p:spPr>
      </p:pic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id="{7D88B240-83C2-59E8-D039-25F8E3B91F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76446" y="201934"/>
            <a:ext cx="6917419" cy="3363595"/>
          </a:xfrm>
        </p:spPr>
      </p:pic>
    </p:spTree>
    <p:extLst>
      <p:ext uri="{BB962C8B-B14F-4D97-AF65-F5344CB8AC3E}">
        <p14:creationId xmlns:p14="http://schemas.microsoft.com/office/powerpoint/2010/main" val="10475372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91B08-345B-C544-4763-CC8AB4CE3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09257E-3003-187C-88D3-F2AC2150B5E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AF0769-1C76-D1F1-C27A-67B752E555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0B68E298-1BE0-4E79-C934-FF1607EB2F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136525"/>
            <a:ext cx="11722608" cy="3639832"/>
          </a:xfr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074EFA5-4819-737C-F4DC-DD5E5FCD7F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34" y="3838268"/>
            <a:ext cx="11666873" cy="270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8736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C87B315F-C1CF-7EBD-473D-4DFE7AC75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Vazhdimi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implementimit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projektit</a:t>
            </a:r>
            <a:r>
              <a:rPr lang="en-US" dirty="0"/>
              <a:t>.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932FAF1-B434-03E0-F7D8-1A5808528D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3516" y="2715768"/>
            <a:ext cx="7744968" cy="2636161"/>
          </a:xfrm>
        </p:spPr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1CC823-CBEA-5336-E2CA-283F19484A2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6ECCD8-9F00-E053-4AA1-E1B93C3048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3350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7FF05-5405-88F5-A308-E2D587CED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744432C-132B-43D6-D6BB-6B2514215C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136525"/>
            <a:ext cx="5095568" cy="2582545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7ACAE8-3C11-74AE-B4D9-60288A28A77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3449B0-37FA-007A-5E27-FB571F914F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01FC2FA-0E5D-8046-A98E-9E463DF311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57797"/>
            <a:ext cx="5738989" cy="25825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E08437-03E1-331A-F07C-8E1C1514EB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99" y="3268345"/>
            <a:ext cx="5738989" cy="2743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5585C1D-3F49-70CE-A91A-588A14FCED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3268345"/>
            <a:ext cx="5095568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0829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0A18E-6AEC-237D-5F03-4E9FD4A36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C2F65A5-91D5-23D1-D334-23DB1D5A3F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36525"/>
            <a:ext cx="3429000" cy="658495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922BE5-0987-C250-D71E-0E621B47A8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F1A0D9-FE68-1D21-8831-DA792BFCFE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2C4C725-55EC-5517-5848-4BECFC8724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0024" y="63911"/>
            <a:ext cx="8413376" cy="6657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1168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1CFD2-BB4B-F4D5-46F7-F8EEF2D4B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60D8403-108C-EF80-452D-AFB4DBB531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130" y="136525"/>
            <a:ext cx="6096000" cy="3482788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7AD1C6-EDC4-3256-921B-ACF034DA493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4469A3-E180-02F0-52CD-56CC9D8741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15C00F-3B67-4E4B-81B1-D1063BC80F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9497" y="136525"/>
            <a:ext cx="5143500" cy="65849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B9BC818-9562-A0F5-3970-0E056E42AD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30" y="3863787"/>
            <a:ext cx="6230470" cy="285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0405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47AB1-7C80-5312-81BC-2FA19AC19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DBEC832-E16E-89B4-FAD7-DFF22C0957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136524"/>
            <a:ext cx="3429000" cy="6340475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16A62B-7D80-C68E-E963-AB0CADAE93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BCD7CF-1D29-D716-BCF2-19A1F53A446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0B98A2F-370A-5DD9-1D05-9DF4B8EDE7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8856" y="136523"/>
            <a:ext cx="3917551" cy="63404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AE3E1A2-76F7-ED37-2ABE-A16A952035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7371" y="380998"/>
            <a:ext cx="4114800" cy="6340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6298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82FBA-4DE4-3564-3694-D6106C40F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BFFD326-1D4C-3D6B-C9DD-B8E5F346EB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136524"/>
            <a:ext cx="3429000" cy="6219825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47AE84-E9C2-9C15-3EEA-B82051EE90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8479ED-6CBC-1762-1602-E6A7569E9D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6ACEEBD-04D0-7AE2-C204-558DD53C9D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6449" y="380999"/>
            <a:ext cx="3910294" cy="60960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4FB71A8-8D13-2C55-C124-8BFE9214BC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0914" y="380998"/>
            <a:ext cx="3910294" cy="5758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7948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98F5F-AA44-99A3-53AA-D16807F45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90F2AB3-92A4-A18E-9A71-207895140C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599" y="136525"/>
            <a:ext cx="5098143" cy="3292475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C33F25-8888-3376-CB76-48C1FA0035D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EF6439-5DA3-4D5B-DA39-1373CA59A14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D9323B-4D94-D2BE-8EB8-591189E173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0"/>
            <a:ext cx="6464808" cy="31146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F31110-7E20-3260-DA2A-B843EC718B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9886" y="3359150"/>
            <a:ext cx="5675084" cy="33623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8FEE2C8-B8F0-DBEC-B8B3-96B9930D4D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08" y="3716562"/>
            <a:ext cx="5675084" cy="300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7946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717D8-272F-F5BA-2334-4B26F4376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EF4924C-185B-4A25-F0EB-702DE82C91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136525"/>
            <a:ext cx="6096000" cy="315595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BE4600-853D-E3DB-364F-7C30F07CED2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C5F23C-9282-22C3-4FA0-4BD84BB24F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2B5343-ABA7-F0C4-ACEE-31C04BE175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3370" y="136525"/>
            <a:ext cx="5370287" cy="63404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26C1FC-6975-D656-D115-E92FEEAFF4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3429000"/>
            <a:ext cx="6096000" cy="329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6370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53ACB-B751-445F-749F-5E0726DFF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2F86D16-582C-7E18-6C14-4528A304A7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76200"/>
            <a:ext cx="5446486" cy="3799114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806669-D21A-C6BE-0223-43BF3A713C7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20DDDE-DF0D-7F43-E8E2-904F3CFD08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9FE29DC-0CD5-7631-7CC3-31F962E127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0856" y="136526"/>
            <a:ext cx="6088743" cy="37991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5FAA464-70EF-555D-3C53-C456B3E5BF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4119786"/>
            <a:ext cx="5722256" cy="26016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2756481-BFC9-3169-21F0-52FE9908AD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1146" y="4119786"/>
            <a:ext cx="5798452" cy="260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6676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5268B-44C8-7973-A47B-206D36EFA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DC96313-7A01-08A8-6977-8596657075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81500" y="740229"/>
            <a:ext cx="3429000" cy="5431971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E2A24F-3CF0-663B-066F-7E2B6E92467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DC6D8A-52BD-5D39-A84D-44EEFD75CC1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B6F462-4A65-3CF1-9503-4D3469551B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" y="0"/>
            <a:ext cx="4114800" cy="67214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1DD45C-A60D-1807-348C-821B23254C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9100" y="246743"/>
            <a:ext cx="3912108" cy="6230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7944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114BF-844C-FB83-2941-15CDBF94F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34329FF-53B9-3EDC-C491-BE5444B187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4585" y="380999"/>
            <a:ext cx="3429000" cy="457200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E9C9B1-2B28-78D5-CD66-32ED61EF734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71334F-B73B-3383-12C6-49D4D913F2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E6C0EF-D113-B599-E9DF-C2DE2A2AD1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1146628"/>
            <a:ext cx="2921507" cy="42526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DF0260A-8360-56B0-E30F-975C978DD8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4722" y="380999"/>
            <a:ext cx="4114801" cy="5975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8851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290CF-D6E2-A3F2-11CC-EAE902D10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9C5F2B7-0D82-E644-AB41-63EA086672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000" y="823912"/>
            <a:ext cx="3429000" cy="457200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88E7DF-C309-602B-A9C5-E0C36EAAD06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CC32E2-3C07-7A42-1E32-CD4117EAB6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6F8CE00-7251-3CFE-5447-C2F3D467A9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1425" y="647473"/>
            <a:ext cx="3515631" cy="55263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9E9F82E-CE55-7D43-C7DF-81B4EA34CA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4456" y="380998"/>
            <a:ext cx="3878943" cy="615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5977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B1B59-9E80-30D5-A7EB-9032EF730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2EC6E3-0DFC-A6DA-0364-086A98939BD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D80B20-303E-9E59-37DA-F233A3F5E0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3E76861F-4B71-38AD-CF19-B4CDCC6413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160123"/>
            <a:ext cx="5473290" cy="2462981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8C8AC31-2E01-78AB-CA93-153851FC2F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792" y="2804448"/>
            <a:ext cx="1652649" cy="36725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E4B96D4-9FB9-175E-47A9-ACAA3CA9B3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0" y="2804447"/>
            <a:ext cx="1652648" cy="36725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CE4059-7833-0387-90B1-22B9A607F3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7894" y="2790011"/>
            <a:ext cx="1758540" cy="368699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2A80E23-5EE0-D4AD-0A63-545FBF3489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3101" y="2804447"/>
            <a:ext cx="1758541" cy="367255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545252B-DD3F-DE11-91E7-7BB068137E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52715" y="2813609"/>
            <a:ext cx="1753285" cy="366339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9CA0365-3E67-63F6-2061-AF18B6C476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15434" y="2813609"/>
            <a:ext cx="1735774" cy="365422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11A842F-5DB8-2932-DBF8-906EB81E3A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7688256" y="-1345031"/>
            <a:ext cx="2462981" cy="5473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0148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E218B-19E4-B691-A50A-1BD23FC27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F8EBFF1-CD14-A608-12DC-965B6519BA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380999"/>
            <a:ext cx="5199743" cy="457200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B79FDE-9020-4676-8D86-CA0C5DE8990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1DBD4A-5519-0824-C14E-9F6048E988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17EF552-7DE8-D8BE-1C65-6526D4FEDB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0570" y="1902732"/>
            <a:ext cx="6302829" cy="481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9570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C5CD0-640E-2416-46A1-508F2C765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8DB42D-8D40-AB7D-2A34-674E1BC15E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Mësimdhënësja</a:t>
            </a:r>
            <a:r>
              <a:rPr lang="en-US" dirty="0"/>
              <a:t> : Fatime  Muji</a:t>
            </a:r>
          </a:p>
          <a:p>
            <a:r>
              <a:rPr lang="en-US" dirty="0" err="1"/>
              <a:t>Klasa</a:t>
            </a:r>
            <a:r>
              <a:rPr lang="en-US" dirty="0"/>
              <a:t> V </a:t>
            </a:r>
          </a:p>
          <a:p>
            <a:r>
              <a:rPr lang="en-US" dirty="0" err="1"/>
              <a:t>Sh.f.m.u</a:t>
            </a:r>
            <a:r>
              <a:rPr lang="en-US" dirty="0"/>
              <a:t>.  ‘’ </a:t>
            </a:r>
            <a:r>
              <a:rPr lang="en-US" dirty="0" err="1"/>
              <a:t>Vesel</a:t>
            </a:r>
            <a:r>
              <a:rPr lang="en-US" dirty="0"/>
              <a:t> Muja’’  Mihir- </a:t>
            </a:r>
            <a:r>
              <a:rPr lang="en-US" dirty="0" err="1"/>
              <a:t>Gjilan</a:t>
            </a:r>
            <a:r>
              <a:rPr lang="en-US" dirty="0"/>
              <a:t>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D4BFA1-4CB1-B012-C8BC-456A99F2768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407A1E-A295-8706-0C83-53A072C254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3760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14A27-FF55-88BD-7EB4-591BA9598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5CB5D54-B296-03CE-D713-AF66C570FB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136525"/>
            <a:ext cx="5375787" cy="2512019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993CE1-4BF1-2C4A-25E4-2E31B43F3B2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7E6304-3D6B-C9FB-C6D5-B2987E6209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A20F49A-2163-5400-7A5A-F34A8B8538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792" y="2714955"/>
            <a:ext cx="1692920" cy="37620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7874D91-67F2-2D55-7FD6-F77DB5B6D1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83497"/>
            <a:ext cx="5867400" cy="253145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22D5953-6234-56E3-A9EB-A7EFEAA071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4599" y="2846045"/>
            <a:ext cx="5867400" cy="376204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BF01C77-D27C-AE1A-2A1C-BABB666A6D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7118" y="2732660"/>
            <a:ext cx="4114800" cy="3988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9609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BCAA9-50FE-C8FE-FFEE-C1DBE0F91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42737F0-0040-58CE-17C8-0823EAAC8B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243073"/>
            <a:ext cx="6002594" cy="2613434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602FC4-A4E5-8813-71BD-09DA94870E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28C86C-BEF6-D5E4-68E8-C0139A62DE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865FDDE-6C0C-3801-D8AA-7527936348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0672" y="243073"/>
            <a:ext cx="5294671" cy="257453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84BE948-86AC-C127-25DA-6175B4F281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3170903"/>
            <a:ext cx="6629400" cy="314929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627786A-AFC5-F3E1-0500-2B80BAFEC9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2721" y="3210927"/>
            <a:ext cx="4892622" cy="3109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0546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9C1AE-3FA1-71D0-9BE6-0E4F2DA67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Dita e </a:t>
            </a:r>
            <a:r>
              <a:rPr lang="en-US" dirty="0" err="1"/>
              <a:t>dytë</a:t>
            </a:r>
            <a:r>
              <a:rPr lang="en-US" dirty="0"/>
              <a:t> -</a:t>
            </a:r>
            <a:r>
              <a:rPr lang="en-US" dirty="0" err="1"/>
              <a:t>punë</a:t>
            </a:r>
            <a:r>
              <a:rPr lang="en-US" dirty="0"/>
              <a:t> </a:t>
            </a:r>
            <a:r>
              <a:rPr lang="en-US" dirty="0" err="1"/>
              <a:t>në</a:t>
            </a:r>
            <a:r>
              <a:rPr lang="en-US" dirty="0"/>
              <a:t> </a:t>
            </a:r>
            <a:r>
              <a:rPr lang="en-US" dirty="0" err="1"/>
              <a:t>grupe</a:t>
            </a:r>
            <a:r>
              <a:rPr lang="en-US" dirty="0"/>
              <a:t>, </a:t>
            </a:r>
            <a:r>
              <a:rPr lang="en-US" dirty="0" err="1"/>
              <a:t>shënime</a:t>
            </a:r>
            <a:r>
              <a:rPr lang="en-US" dirty="0"/>
              <a:t> </a:t>
            </a:r>
            <a:r>
              <a:rPr lang="en-US" dirty="0" err="1"/>
              <a:t>dhe</a:t>
            </a:r>
            <a:r>
              <a:rPr lang="en-US" dirty="0"/>
              <a:t> </a:t>
            </a:r>
            <a:r>
              <a:rPr lang="en-US" dirty="0" err="1"/>
              <a:t>prezantime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6F7CA2-B18B-8214-163C-4A4A729AC6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Klasa</a:t>
            </a:r>
            <a:r>
              <a:rPr lang="en-US" dirty="0"/>
              <a:t> </a:t>
            </a:r>
            <a:r>
              <a:rPr lang="en-US" dirty="0" err="1"/>
              <a:t>ndahet</a:t>
            </a:r>
            <a:r>
              <a:rPr lang="en-US" dirty="0"/>
              <a:t> </a:t>
            </a:r>
            <a:r>
              <a:rPr lang="en-US" dirty="0" err="1"/>
              <a:t>në</a:t>
            </a:r>
            <a:r>
              <a:rPr lang="en-US" dirty="0"/>
              <a:t> </a:t>
            </a:r>
            <a:r>
              <a:rPr lang="en-US" dirty="0" err="1"/>
              <a:t>katër</a:t>
            </a:r>
            <a:r>
              <a:rPr lang="en-US" dirty="0"/>
              <a:t> </a:t>
            </a:r>
            <a:r>
              <a:rPr lang="en-US" dirty="0" err="1"/>
              <a:t>grupe</a:t>
            </a:r>
            <a:r>
              <a:rPr lang="en-US" dirty="0"/>
              <a:t>, </a:t>
            </a:r>
            <a:r>
              <a:rPr lang="en-US" dirty="0" err="1"/>
              <a:t>zgjidhet</a:t>
            </a:r>
            <a:r>
              <a:rPr lang="en-US" dirty="0"/>
              <a:t> </a:t>
            </a:r>
            <a:r>
              <a:rPr lang="en-US" dirty="0" err="1"/>
              <a:t>udhëheqësi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grupit</a:t>
            </a:r>
            <a:r>
              <a:rPr lang="en-US" dirty="0"/>
              <a:t>.</a:t>
            </a:r>
          </a:p>
          <a:p>
            <a:r>
              <a:rPr lang="en-US" dirty="0" err="1"/>
              <a:t>Copëzat</a:t>
            </a:r>
            <a:r>
              <a:rPr lang="en-US" dirty="0"/>
              <a:t> e </a:t>
            </a:r>
            <a:r>
              <a:rPr lang="en-US" dirty="0" err="1"/>
              <a:t>letrës</a:t>
            </a:r>
            <a:r>
              <a:rPr lang="en-US" dirty="0"/>
              <a:t> </a:t>
            </a:r>
            <a:r>
              <a:rPr lang="en-US" dirty="0" err="1"/>
              <a:t>vendosen</a:t>
            </a:r>
            <a:r>
              <a:rPr lang="en-US" dirty="0"/>
              <a:t> </a:t>
            </a:r>
            <a:r>
              <a:rPr lang="en-US" dirty="0" err="1"/>
              <a:t>në</a:t>
            </a:r>
            <a:r>
              <a:rPr lang="en-US" dirty="0"/>
              <a:t> </a:t>
            </a:r>
            <a:r>
              <a:rPr lang="en-US" dirty="0" err="1"/>
              <a:t>pllakatin</a:t>
            </a:r>
            <a:r>
              <a:rPr lang="en-US" dirty="0"/>
              <a:t> e </a:t>
            </a:r>
            <a:r>
              <a:rPr lang="en-US" dirty="0" err="1"/>
              <a:t>fushës</a:t>
            </a:r>
            <a:r>
              <a:rPr lang="en-US" dirty="0"/>
              <a:t> </a:t>
            </a:r>
            <a:r>
              <a:rPr lang="en-US" dirty="0" err="1"/>
              <a:t>së</a:t>
            </a:r>
            <a:r>
              <a:rPr lang="en-US" dirty="0"/>
              <a:t> </a:t>
            </a:r>
            <a:r>
              <a:rPr lang="en-US" dirty="0" err="1"/>
              <a:t>caktuar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dhe</a:t>
            </a:r>
            <a:r>
              <a:rPr lang="en-US" dirty="0"/>
              <a:t> </a:t>
            </a:r>
            <a:r>
              <a:rPr lang="en-US" dirty="0" err="1"/>
              <a:t>për</a:t>
            </a:r>
            <a:r>
              <a:rPr lang="en-US" dirty="0"/>
              <a:t> </a:t>
            </a:r>
            <a:r>
              <a:rPr lang="en-US" dirty="0" err="1"/>
              <a:t>secilën</a:t>
            </a:r>
            <a:r>
              <a:rPr lang="en-US" dirty="0"/>
              <a:t> </a:t>
            </a:r>
            <a:r>
              <a:rPr lang="en-US" dirty="0" err="1"/>
              <a:t>copëz</a:t>
            </a:r>
            <a:r>
              <a:rPr lang="en-US" dirty="0"/>
              <a:t> </a:t>
            </a:r>
            <a:r>
              <a:rPr lang="en-US" dirty="0" err="1"/>
              <a:t>shkruhet</a:t>
            </a:r>
            <a:r>
              <a:rPr lang="en-US" dirty="0"/>
              <a:t>  </a:t>
            </a:r>
            <a:r>
              <a:rPr lang="en-US" dirty="0" err="1"/>
              <a:t>së</a:t>
            </a:r>
            <a:r>
              <a:rPr lang="en-US" dirty="0"/>
              <a:t> </a:t>
            </a:r>
            <a:r>
              <a:rPr lang="en-US" dirty="0" err="1"/>
              <a:t>paku</a:t>
            </a:r>
            <a:r>
              <a:rPr lang="en-US" dirty="0"/>
              <a:t> </a:t>
            </a:r>
            <a:r>
              <a:rPr lang="en-US" dirty="0" err="1"/>
              <a:t>një</a:t>
            </a:r>
            <a:r>
              <a:rPr lang="en-US" dirty="0"/>
              <a:t> </a:t>
            </a:r>
            <a:r>
              <a:rPr lang="en-US" dirty="0" err="1"/>
              <a:t>fjali</a:t>
            </a:r>
            <a:r>
              <a:rPr lang="en-US" dirty="0"/>
              <a:t>. </a:t>
            </a:r>
            <a:r>
              <a:rPr lang="en-US" dirty="0" err="1"/>
              <a:t>Diskutohet</a:t>
            </a:r>
            <a:r>
              <a:rPr lang="en-US" dirty="0"/>
              <a:t> </a:t>
            </a:r>
            <a:r>
              <a:rPr lang="en-US" dirty="0" err="1"/>
              <a:t>edhe</a:t>
            </a:r>
            <a:r>
              <a:rPr lang="en-US" dirty="0"/>
              <a:t> </a:t>
            </a:r>
            <a:r>
              <a:rPr lang="en-US" dirty="0" err="1"/>
              <a:t>për</a:t>
            </a:r>
            <a:r>
              <a:rPr lang="en-US" dirty="0"/>
              <a:t> </a:t>
            </a:r>
            <a:r>
              <a:rPr lang="en-US" dirty="0" err="1"/>
              <a:t>disa</a:t>
            </a:r>
            <a:r>
              <a:rPr lang="en-US" dirty="0"/>
              <a:t> </a:t>
            </a:r>
            <a:r>
              <a:rPr lang="en-US" dirty="0" err="1"/>
              <a:t>nga</a:t>
            </a:r>
            <a:r>
              <a:rPr lang="en-US" dirty="0"/>
              <a:t> </a:t>
            </a:r>
            <a:r>
              <a:rPr lang="en-US" dirty="0" err="1"/>
              <a:t>copëzat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cilat</a:t>
            </a:r>
            <a:r>
              <a:rPr lang="en-US" dirty="0"/>
              <a:t> </a:t>
            </a:r>
            <a:r>
              <a:rPr lang="en-US" dirty="0" err="1"/>
              <a:t>mund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shkojnë</a:t>
            </a:r>
            <a:r>
              <a:rPr lang="en-US" dirty="0"/>
              <a:t> me </a:t>
            </a:r>
            <a:r>
              <a:rPr lang="en-US" dirty="0" err="1"/>
              <a:t>dy</a:t>
            </a:r>
            <a:r>
              <a:rPr lang="en-US" dirty="0"/>
              <a:t> </a:t>
            </a:r>
            <a:r>
              <a:rPr lang="en-US" dirty="0" err="1"/>
              <a:t>fusha</a:t>
            </a:r>
            <a:r>
              <a:rPr lang="en-US" dirty="0"/>
              <a:t> ,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dhe</a:t>
            </a:r>
            <a:r>
              <a:rPr lang="en-US" dirty="0"/>
              <a:t> </a:t>
            </a:r>
            <a:r>
              <a:rPr lang="en-US" dirty="0" err="1"/>
              <a:t>çfarë</a:t>
            </a:r>
            <a:r>
              <a:rPr lang="en-US" dirty="0"/>
              <a:t> </a:t>
            </a:r>
            <a:r>
              <a:rPr lang="en-US" dirty="0" err="1"/>
              <a:t>mungon</a:t>
            </a:r>
            <a:r>
              <a:rPr lang="en-US" dirty="0"/>
              <a:t> , </a:t>
            </a:r>
            <a:r>
              <a:rPr lang="en-US" dirty="0" err="1"/>
              <a:t>cilat</a:t>
            </a:r>
            <a:r>
              <a:rPr lang="en-US" dirty="0"/>
              <a:t> </a:t>
            </a:r>
            <a:r>
              <a:rPr lang="en-US" dirty="0" err="1"/>
              <a:t>fusha</a:t>
            </a:r>
            <a:r>
              <a:rPr lang="en-US" dirty="0"/>
              <a:t> </a:t>
            </a:r>
            <a:r>
              <a:rPr lang="en-US" dirty="0" err="1"/>
              <a:t>janë</a:t>
            </a:r>
            <a:r>
              <a:rPr lang="en-US" dirty="0"/>
              <a:t> </a:t>
            </a:r>
            <a:r>
              <a:rPr lang="en-US" dirty="0" err="1"/>
              <a:t>më</a:t>
            </a:r>
            <a:r>
              <a:rPr lang="en-US" dirty="0"/>
              <a:t> </a:t>
            </a:r>
            <a:r>
              <a:rPr lang="en-US" dirty="0" err="1"/>
              <a:t>pasura</a:t>
            </a:r>
            <a:r>
              <a:rPr lang="en-US" dirty="0"/>
              <a:t> me </a:t>
            </a:r>
            <a:r>
              <a:rPr lang="en-US" dirty="0" err="1"/>
              <a:t>copëza</a:t>
            </a:r>
            <a:r>
              <a:rPr lang="en-US" dirty="0"/>
              <a:t> , </a:t>
            </a:r>
            <a:r>
              <a:rPr lang="en-US" dirty="0" err="1"/>
              <a:t>në</a:t>
            </a:r>
            <a:r>
              <a:rPr lang="en-US" dirty="0"/>
              <a:t> duan </a:t>
            </a:r>
            <a:r>
              <a:rPr lang="en-US" dirty="0" err="1"/>
              <a:t>mund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shtojnë</a:t>
            </a:r>
            <a:r>
              <a:rPr lang="en-US" dirty="0"/>
              <a:t> </a:t>
            </a:r>
            <a:r>
              <a:rPr lang="en-US" dirty="0" err="1"/>
              <a:t>ndonjë</a:t>
            </a:r>
            <a:r>
              <a:rPr lang="en-US" dirty="0"/>
              <a:t> </a:t>
            </a:r>
            <a:r>
              <a:rPr lang="en-US" dirty="0" err="1"/>
              <a:t>që</a:t>
            </a:r>
            <a:r>
              <a:rPr lang="en-US" dirty="0"/>
              <a:t> </a:t>
            </a:r>
            <a:r>
              <a:rPr lang="en-US" dirty="0" err="1"/>
              <a:t>sipas</a:t>
            </a:r>
            <a:r>
              <a:rPr lang="en-US" dirty="0"/>
              <a:t> </a:t>
            </a:r>
            <a:r>
              <a:rPr lang="en-US" dirty="0" err="1"/>
              <a:t>tyre</a:t>
            </a:r>
            <a:r>
              <a:rPr lang="en-US" dirty="0"/>
              <a:t> </a:t>
            </a:r>
            <a:r>
              <a:rPr lang="en-US" dirty="0" err="1"/>
              <a:t>është</a:t>
            </a:r>
            <a:r>
              <a:rPr lang="en-US" dirty="0"/>
              <a:t> e </a:t>
            </a:r>
            <a:r>
              <a:rPr lang="en-US" dirty="0" err="1"/>
              <a:t>nevojshme</a:t>
            </a:r>
            <a:r>
              <a:rPr lang="en-US" dirty="0"/>
              <a:t>. </a:t>
            </a:r>
            <a:r>
              <a:rPr lang="en-US" dirty="0" err="1"/>
              <a:t>Në</a:t>
            </a:r>
            <a:r>
              <a:rPr lang="en-US" dirty="0"/>
              <a:t> fund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orës</a:t>
            </a:r>
            <a:r>
              <a:rPr lang="en-US" dirty="0"/>
              <a:t> u </a:t>
            </a:r>
            <a:r>
              <a:rPr lang="en-US" dirty="0" err="1"/>
              <a:t>prezantua</a:t>
            </a:r>
            <a:r>
              <a:rPr lang="en-US" dirty="0"/>
              <a:t> </a:t>
            </a:r>
            <a:r>
              <a:rPr lang="en-US" dirty="0" err="1"/>
              <a:t>puna</a:t>
            </a:r>
            <a:r>
              <a:rPr lang="en-US" dirty="0"/>
              <a:t> e </a:t>
            </a:r>
            <a:r>
              <a:rPr lang="en-US" dirty="0" err="1"/>
              <a:t>tyre</a:t>
            </a:r>
            <a:r>
              <a:rPr lang="en-US" dirty="0"/>
              <a:t>, </a:t>
            </a:r>
            <a:r>
              <a:rPr lang="en-US" dirty="0" err="1"/>
              <a:t>parashtrohen</a:t>
            </a:r>
            <a:r>
              <a:rPr lang="en-US" dirty="0"/>
              <a:t> </a:t>
            </a:r>
            <a:r>
              <a:rPr lang="en-US" dirty="0" err="1"/>
              <a:t>pyetje</a:t>
            </a:r>
            <a:r>
              <a:rPr lang="en-US" dirty="0"/>
              <a:t> </a:t>
            </a:r>
            <a:r>
              <a:rPr lang="en-US" dirty="0" err="1"/>
              <a:t>dhe</a:t>
            </a:r>
            <a:r>
              <a:rPr lang="en-US" dirty="0"/>
              <a:t> </a:t>
            </a:r>
            <a:r>
              <a:rPr lang="en-US" dirty="0" err="1"/>
              <a:t>duartrokiten</a:t>
            </a:r>
            <a:r>
              <a:rPr lang="en-US" dirty="0"/>
              <a:t> </a:t>
            </a:r>
            <a:r>
              <a:rPr lang="en-US" dirty="0" err="1"/>
              <a:t>për</a:t>
            </a:r>
            <a:r>
              <a:rPr lang="en-US" dirty="0"/>
              <a:t> </a:t>
            </a:r>
            <a:r>
              <a:rPr lang="en-US" dirty="0" err="1"/>
              <a:t>punën</a:t>
            </a:r>
            <a:r>
              <a:rPr lang="en-US" dirty="0"/>
              <a:t> e </a:t>
            </a:r>
            <a:r>
              <a:rPr lang="en-US" dirty="0" err="1"/>
              <a:t>bërë</a:t>
            </a:r>
            <a:r>
              <a:rPr lang="en-US" dirty="0"/>
              <a:t>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0A47D0-458E-4574-A2D5-BC5B405EF1B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2C7CBA-5349-17B7-2443-D8C4D9BC2FA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2164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95495-B227-71E4-C892-E6ECD4891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C132F9A-E8E2-3A74-1C63-2BD7184D9A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821" y="246420"/>
            <a:ext cx="5417302" cy="2437786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966EBD-9474-A27C-4359-F71758FB132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18DE5A-3A33-0772-8748-16B7C35613B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09D692-4B2B-36D3-1A2C-71A26E4F6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18785"/>
            <a:ext cx="5799123" cy="39026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E729F96-017F-F12E-B2AD-B91B7C6D81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601" y="136525"/>
            <a:ext cx="6007608" cy="29311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47D7494-FC50-8020-C590-A04801812F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3601" y="3279306"/>
            <a:ext cx="6007608" cy="278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6933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8EE88-01AE-C9EF-EF29-CFDA40766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E8DA80B-7984-B901-D78F-3F401AD40C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215469"/>
            <a:ext cx="5232076" cy="2544097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3CFF1C-7026-1E26-3944-46E346AB5BB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6754EE-718F-3FE7-FC27-8D18924FFFB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73A912C-E420-F9B5-8B87-01DBA51F89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0641" y="215469"/>
            <a:ext cx="6300567" cy="30817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9794A4D-D181-D8DC-C70B-A415455BB4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2962661"/>
            <a:ext cx="5232076" cy="29495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44E86AF-FF2E-A8B8-139D-02C2873DD2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0640" y="3462775"/>
            <a:ext cx="6300567" cy="306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0887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0">
      <a:dk1>
        <a:srgbClr val="000000"/>
      </a:dk1>
      <a:lt1>
        <a:srgbClr val="FFFFFF"/>
      </a:lt1>
      <a:dk2>
        <a:srgbClr val="CAD8D6"/>
      </a:dk2>
      <a:lt2>
        <a:srgbClr val="E7E6E6"/>
      </a:lt2>
      <a:accent1>
        <a:srgbClr val="7E8679"/>
      </a:accent1>
      <a:accent2>
        <a:srgbClr val="72292A"/>
      </a:accent2>
      <a:accent3>
        <a:srgbClr val="4A3A1C"/>
      </a:accent3>
      <a:accent4>
        <a:srgbClr val="E47D60"/>
      </a:accent4>
      <a:accent5>
        <a:srgbClr val="CEBBAF"/>
      </a:accent5>
      <a:accent6>
        <a:srgbClr val="E8DAC4"/>
      </a:accent6>
      <a:hlink>
        <a:srgbClr val="3968F6"/>
      </a:hlink>
      <a:folHlink>
        <a:srgbClr val="954F72"/>
      </a:folHlink>
    </a:clrScheme>
    <a:fontScheme name="Custom 23">
      <a:majorFont>
        <a:latin typeface="Baskerville Old Face"/>
        <a:ea typeface=""/>
        <a:cs typeface=""/>
      </a:majorFont>
      <a:minorFont>
        <a:latin typeface="Gill Sans Nov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loral-Flourish_Win32_CP_v8" id="{BCFB3359-BC8B-4F4E-99DD-822A55018E7C}" vid="{7DF7CEC2-9D9A-40F6-95E4-E2F6E93D64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4" ma:contentTypeDescription="Create a new document." ma:contentTypeScope="" ma:versionID="2d714a3296df14eba7a100bb665443ca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49549bf45bfbbfb6cffed527380e77e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614EFF02-EA18-493C-972D-813DB244CB6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ACE2AAA-C718-435C-B4E6-95A08ACAC44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FBB2F3B-6257-41BB-8B64-5AC7494F274B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{604597CF-581D-414C-A68C-7E42ED18471F}tf56410444_win32</Template>
  <TotalTime>1878</TotalTime>
  <Words>647</Words>
  <Application>Microsoft Office PowerPoint</Application>
  <PresentationFormat>Widescreen</PresentationFormat>
  <Paragraphs>118</Paragraphs>
  <Slides>41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9" baseType="lpstr">
      <vt:lpstr>Arial</vt:lpstr>
      <vt:lpstr>Baskerville</vt:lpstr>
      <vt:lpstr>Baskerville Old Face</vt:lpstr>
      <vt:lpstr>Calibri</vt:lpstr>
      <vt:lpstr>Gill Sans Light</vt:lpstr>
      <vt:lpstr>Gill Sans Nova</vt:lpstr>
      <vt:lpstr>Gill Sans Nova Light</vt:lpstr>
      <vt:lpstr>Office Theme</vt:lpstr>
      <vt:lpstr>VisCoKos – Vision of Cooperation in Kosovo </vt:lpstr>
      <vt:lpstr>Dita e parë -Hyrje dhe diskutime</vt:lpstr>
      <vt:lpstr> </vt:lpstr>
      <vt:lpstr> </vt:lpstr>
      <vt:lpstr> </vt:lpstr>
      <vt:lpstr> </vt:lpstr>
      <vt:lpstr>Dita e dytë -punë në grupe, shënime dhe prezantime</vt:lpstr>
      <vt:lpstr>PowerPoint Presentation</vt:lpstr>
      <vt:lpstr> </vt:lpstr>
      <vt:lpstr> </vt:lpstr>
      <vt:lpstr> </vt:lpstr>
      <vt:lpstr>Dita e tretë -zhvillimi i vizioneve</vt:lpstr>
      <vt:lpstr> </vt:lpstr>
      <vt:lpstr> </vt:lpstr>
      <vt:lpstr>Dita e katërt -grumbullimi i dëshirave dhe ideve</vt:lpstr>
      <vt:lpstr>PowerPoint Presentation</vt:lpstr>
      <vt:lpstr>PowerPoint Presentation</vt:lpstr>
      <vt:lpstr>Dita e pestë -zhvillimi i projektideve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Dita e gjashtë -përzgjedhja dhe zhvillimi i planit të projektit  </vt:lpstr>
      <vt:lpstr>PowerPoint Presentation</vt:lpstr>
      <vt:lpstr>PowerPoint Presentation</vt:lpstr>
      <vt:lpstr>PowerPoint Presentation</vt:lpstr>
      <vt:lpstr>PowerPoint Presentation</vt:lpstr>
      <vt:lpstr>Vazhdimi i implementimit  të projektit.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VisCoKos</dc:title>
  <dc:creator>Fatime Muji</dc:creator>
  <cp:lastModifiedBy>Nebojsa Simic</cp:lastModifiedBy>
  <cp:revision>4</cp:revision>
  <dcterms:created xsi:type="dcterms:W3CDTF">2023-11-25T20:14:38Z</dcterms:created>
  <dcterms:modified xsi:type="dcterms:W3CDTF">2024-06-19T08:41:54Z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