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54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EFB-15C9-4855-BCC5-316E2FF5A4D8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5A5E-730B-4FDF-AA90-27B09C20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EFB-15C9-4855-BCC5-316E2FF5A4D8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5A5E-730B-4FDF-AA90-27B09C20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EFB-15C9-4855-BCC5-316E2FF5A4D8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5A5E-730B-4FDF-AA90-27B09C20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EFB-15C9-4855-BCC5-316E2FF5A4D8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5A5E-730B-4FDF-AA90-27B09C20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EFB-15C9-4855-BCC5-316E2FF5A4D8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5A5E-730B-4FDF-AA90-27B09C20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EFB-15C9-4855-BCC5-316E2FF5A4D8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5A5E-730B-4FDF-AA90-27B09C20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EFB-15C9-4855-BCC5-316E2FF5A4D8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5A5E-730B-4FDF-AA90-27B09C20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EFB-15C9-4855-BCC5-316E2FF5A4D8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5A5E-730B-4FDF-AA90-27B09C20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EFB-15C9-4855-BCC5-316E2FF5A4D8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5A5E-730B-4FDF-AA90-27B09C20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EFB-15C9-4855-BCC5-316E2FF5A4D8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5A5E-730B-4FDF-AA90-27B09C20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EFB-15C9-4855-BCC5-316E2FF5A4D8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5A5E-730B-4FDF-AA90-27B09C20A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4EFB-15C9-4855-BCC5-316E2FF5A4D8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F5A5E-730B-4FDF-AA90-27B09C20A9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Finalizimi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projektit</a:t>
            </a:r>
            <a:r>
              <a:rPr lang="en-US" dirty="0"/>
              <a:t> </a:t>
            </a:r>
            <a:r>
              <a:rPr lang="en-US" dirty="0" err="1"/>
              <a:t>VisCoKos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Ceremonia</a:t>
            </a:r>
            <a:r>
              <a:rPr lang="en-US" dirty="0"/>
              <a:t> finale e </a:t>
            </a:r>
            <a:r>
              <a:rPr lang="en-US" dirty="0" err="1"/>
              <a:t>paraqitur</a:t>
            </a:r>
            <a:r>
              <a:rPr lang="en-US" dirty="0"/>
              <a:t> me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qe</a:t>
            </a:r>
            <a:r>
              <a:rPr lang="en-US" dirty="0"/>
              <a:t> u </a:t>
            </a:r>
            <a:r>
              <a:rPr lang="en-US" dirty="0" err="1"/>
              <a:t>mbajt</a:t>
            </a:r>
            <a:r>
              <a:rPr lang="en-US" dirty="0"/>
              <a:t> ne </a:t>
            </a:r>
            <a:r>
              <a:rPr lang="en-US" dirty="0" err="1"/>
              <a:t>Muçivërc</a:t>
            </a:r>
            <a:r>
              <a:rPr lang="en-US" dirty="0"/>
              <a:t> ne SHFMU “17 </a:t>
            </a:r>
            <a:r>
              <a:rPr lang="en-US" dirty="0" err="1"/>
              <a:t>Shkurti</a:t>
            </a:r>
            <a:r>
              <a:rPr lang="en-US" dirty="0"/>
              <a:t>” me date:10.06.2024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Vostro\Desktop\per refikun\cf8c3789-e828-40f5-a399-35747e43bb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65588" y="-5770563"/>
            <a:ext cx="14573251" cy="1943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Vostro\Desktop\per refikun\0d0bd94e-8225-434a-963d-4a0d57265b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59550" y="-3438525"/>
            <a:ext cx="19507200" cy="1463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Vostro\Desktop\per refikun\3dac50ec-b6a0-4422-b961-42887be63c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79650" y="-5059363"/>
            <a:ext cx="10972800" cy="19507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Vostro\Desktop\per refikun\c97140ee-d103-4f7b-bbde-d93cf218c5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18238" y="-2401888"/>
            <a:ext cx="19507201" cy="1463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Vostro\Desktop\per refikun\db369ef3-8181-458a-9ec4-e9ada6d5d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8700" y="-3221038"/>
            <a:ext cx="19507200" cy="1463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Vostro\Desktop\per refikun\094233bb-c9e7-4a29-a167-aa1e838778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64375" y="-3016250"/>
            <a:ext cx="19507200" cy="1463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Vostro\Desktop\per refikun\1b59d1f3-3d77-4e06-b3a5-8fd9fec56a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83413" y="-4040188"/>
            <a:ext cx="19507201" cy="1463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Vostro\Desktop\per refikun\eba2f68f-1ae0-43d6-81ba-47cc38358e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92950" y="-3001963"/>
            <a:ext cx="19507200" cy="1463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Finalizimi i projektit VisCoKos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Finalizimi i projektit VisCoKos</dc:title>
  <dc:creator>Vostro</dc:creator>
  <cp:lastModifiedBy>Nebojsa Simic</cp:lastModifiedBy>
  <cp:revision>1</cp:revision>
  <dcterms:created xsi:type="dcterms:W3CDTF">2024-06-11T05:51:31Z</dcterms:created>
  <dcterms:modified xsi:type="dcterms:W3CDTF">2024-06-19T08:40:19Z</dcterms:modified>
</cp:coreProperties>
</file>